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463" r:id="rId2"/>
    <p:sldId id="464" r:id="rId3"/>
    <p:sldId id="465" r:id="rId4"/>
    <p:sldId id="466" r:id="rId5"/>
    <p:sldId id="467" r:id="rId6"/>
    <p:sldId id="468" r:id="rId7"/>
    <p:sldId id="469" r:id="rId8"/>
    <p:sldId id="470" r:id="rId9"/>
    <p:sldId id="471" r:id="rId10"/>
    <p:sldId id="472" r:id="rId11"/>
    <p:sldId id="473" r:id="rId12"/>
    <p:sldId id="474" r:id="rId13"/>
    <p:sldId id="475" r:id="rId14"/>
    <p:sldId id="397" r:id="rId15"/>
    <p:sldId id="399" r:id="rId16"/>
    <p:sldId id="375" r:id="rId17"/>
    <p:sldId id="378" r:id="rId18"/>
    <p:sldId id="379" r:id="rId19"/>
    <p:sldId id="359" r:id="rId20"/>
    <p:sldId id="433" r:id="rId21"/>
    <p:sldId id="308" r:id="rId22"/>
    <p:sldId id="423" r:id="rId23"/>
    <p:sldId id="382" r:id="rId24"/>
    <p:sldId id="292" r:id="rId25"/>
    <p:sldId id="386" r:id="rId26"/>
    <p:sldId id="439" r:id="rId27"/>
    <p:sldId id="440" r:id="rId28"/>
    <p:sldId id="451" r:id="rId29"/>
    <p:sldId id="441" r:id="rId30"/>
    <p:sldId id="457" r:id="rId31"/>
    <p:sldId id="449" r:id="rId32"/>
    <p:sldId id="442" r:id="rId33"/>
    <p:sldId id="460" r:id="rId34"/>
    <p:sldId id="443" r:id="rId35"/>
    <p:sldId id="444" r:id="rId36"/>
    <p:sldId id="446" r:id="rId37"/>
    <p:sldId id="445" r:id="rId38"/>
    <p:sldId id="476" r:id="rId39"/>
    <p:sldId id="462" r:id="rId40"/>
    <p:sldId id="458" r:id="rId41"/>
    <p:sldId id="452" r:id="rId42"/>
    <p:sldId id="453" r:id="rId43"/>
    <p:sldId id="456" r:id="rId4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0FC5"/>
    <a:srgbClr val="509A36"/>
    <a:srgbClr val="15A03C"/>
    <a:srgbClr val="690E03"/>
    <a:srgbClr val="D84D26"/>
    <a:srgbClr val="E08019"/>
    <a:srgbClr val="569C4F"/>
    <a:srgbClr val="6484DA"/>
    <a:srgbClr val="C470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DF07A-79BF-4599-84A0-6EDAEECA04E6}" type="doc">
      <dgm:prSet loTypeId="urn:microsoft.com/office/officeart/2016/7/layout/LinearBlockProcessNumbered" loCatId="process" qsTypeId="urn:microsoft.com/office/officeart/2005/8/quickstyle/simple1" qsCatId="simple" csTypeId="urn:microsoft.com/office/officeart/2005/8/colors/colorful4" csCatId="colorful" phldr="1"/>
      <dgm:spPr/>
      <dgm:t>
        <a:bodyPr/>
        <a:lstStyle/>
        <a:p>
          <a:endParaRPr lang="en-US"/>
        </a:p>
      </dgm:t>
    </dgm:pt>
    <dgm:pt modelId="{AF11A4CF-DCC2-4520-BFE5-F929C81759A9}">
      <dgm:prSet custT="1"/>
      <dgm:spPr/>
      <dgm:t>
        <a:bodyPr/>
        <a:lstStyle/>
        <a:p>
          <a:pPr algn="l"/>
          <a:r>
            <a:rPr lang="es-ES" sz="2400" b="1" dirty="0"/>
            <a:t>Definir le Cadre du </a:t>
          </a:r>
          <a:r>
            <a:rPr lang="es-ES" sz="2400" b="1" dirty="0" err="1"/>
            <a:t>Problème</a:t>
          </a:r>
          <a:endParaRPr lang="es-ES" sz="2400" b="1" dirty="0"/>
        </a:p>
        <a:p>
          <a:pPr algn="l"/>
          <a:r>
            <a:rPr lang="en-US" sz="2000" dirty="0" err="1"/>
            <a:t>S’assurer</a:t>
          </a:r>
          <a:r>
            <a:rPr lang="en-US" sz="2000" dirty="0"/>
            <a:t> que nous </a:t>
          </a:r>
          <a:r>
            <a:rPr lang="en-US" sz="2000" dirty="0" err="1"/>
            <a:t>identifions</a:t>
          </a:r>
          <a:r>
            <a:rPr lang="en-US" sz="2000" dirty="0"/>
            <a:t> le bon </a:t>
          </a:r>
          <a:r>
            <a:rPr lang="en-US" sz="2000" dirty="0" err="1"/>
            <a:t>problème</a:t>
          </a:r>
          <a:endParaRPr lang="en-US" sz="2000" dirty="0"/>
        </a:p>
      </dgm:t>
    </dgm:pt>
    <dgm:pt modelId="{3C98C7E7-0F0A-4B9B-8484-4A947C2DE467}" type="parTrans" cxnId="{F11256F8-ED68-4781-B196-B354C2CFE2C1}">
      <dgm:prSet/>
      <dgm:spPr/>
      <dgm:t>
        <a:bodyPr/>
        <a:lstStyle/>
        <a:p>
          <a:endParaRPr lang="en-US"/>
        </a:p>
      </dgm:t>
    </dgm:pt>
    <dgm:pt modelId="{8D5C3F23-B441-456F-9CFC-4CCEA20EC027}" type="sibTrans" cxnId="{F11256F8-ED68-4781-B196-B354C2CFE2C1}">
      <dgm:prSet phldrT="01" phldr="0"/>
      <dgm:spPr/>
      <dgm:t>
        <a:bodyPr/>
        <a:lstStyle/>
        <a:p>
          <a:r>
            <a:rPr lang="en-US"/>
            <a:t>01</a:t>
          </a:r>
          <a:endParaRPr lang="en-US" dirty="0"/>
        </a:p>
      </dgm:t>
    </dgm:pt>
    <dgm:pt modelId="{E2371E9A-E267-4FED-BED5-FE8E4C636AD1}">
      <dgm:prSet custT="1"/>
      <dgm:spPr/>
      <dgm:t>
        <a:bodyPr/>
        <a:lstStyle/>
        <a:p>
          <a:r>
            <a:rPr lang="en-US" sz="2400" b="1" dirty="0" err="1"/>
            <a:t>Rechercher</a:t>
          </a:r>
          <a:r>
            <a:rPr lang="en-US" sz="2400" b="1" dirty="0"/>
            <a:t> par </a:t>
          </a:r>
          <a:r>
            <a:rPr lang="en-US" sz="2000" b="1" dirty="0"/>
            <a:t>le </a:t>
          </a:r>
          <a:r>
            <a:rPr lang="en-US" sz="2000" b="1" dirty="0" err="1"/>
            <a:t>biais</a:t>
          </a:r>
          <a:r>
            <a:rPr lang="en-US" sz="2000" b="1" dirty="0"/>
            <a:t> de </a:t>
          </a:r>
          <a:r>
            <a:rPr lang="en-US" sz="2400" b="1" dirty="0" err="1"/>
            <a:t>l’Empathie</a:t>
          </a:r>
          <a:endParaRPr lang="en-US" sz="2400" b="1" dirty="0"/>
        </a:p>
        <a:p>
          <a:r>
            <a:rPr lang="en-US" sz="2000" b="0" dirty="0" err="1"/>
            <a:t>Comprendre</a:t>
          </a:r>
          <a:r>
            <a:rPr lang="en-US" sz="2000" b="0" dirty="0"/>
            <a:t> les </a:t>
          </a:r>
          <a:r>
            <a:rPr lang="en-US" sz="2000" b="0" dirty="0" err="1"/>
            <a:t>besoins</a:t>
          </a:r>
          <a:r>
            <a:rPr lang="en-US" sz="2000" b="0" dirty="0"/>
            <a:t> des </a:t>
          </a:r>
          <a:r>
            <a:rPr lang="en-US" sz="2000" b="0" dirty="0" err="1"/>
            <a:t>bénéficiaires</a:t>
          </a:r>
          <a:endParaRPr lang="en-US" sz="2000" b="0" dirty="0"/>
        </a:p>
      </dgm:t>
    </dgm:pt>
    <dgm:pt modelId="{96D9F75E-45D0-4BFD-B451-4F20F31B28D0}" type="parTrans" cxnId="{598B7CF9-9009-4A0F-9F2D-33D49617C2A5}">
      <dgm:prSet/>
      <dgm:spPr/>
      <dgm:t>
        <a:bodyPr/>
        <a:lstStyle/>
        <a:p>
          <a:endParaRPr lang="en-US"/>
        </a:p>
      </dgm:t>
    </dgm:pt>
    <dgm:pt modelId="{B0ABD245-9A0C-40E4-A88B-E6F407EB1601}" type="sibTrans" cxnId="{598B7CF9-9009-4A0F-9F2D-33D49617C2A5}">
      <dgm:prSet phldrT="02" phldr="0"/>
      <dgm:spPr/>
      <dgm:t>
        <a:bodyPr/>
        <a:lstStyle/>
        <a:p>
          <a:r>
            <a:rPr lang="en-US"/>
            <a:t>02</a:t>
          </a:r>
          <a:endParaRPr lang="en-US" dirty="0"/>
        </a:p>
      </dgm:t>
    </dgm:pt>
    <dgm:pt modelId="{CAF9D907-61F6-4848-B59F-AA82B0363B02}">
      <dgm:prSet custT="1"/>
      <dgm:spPr>
        <a:solidFill>
          <a:srgbClr val="00B0F0"/>
        </a:solidFill>
      </dgm:spPr>
      <dgm:t>
        <a:bodyPr/>
        <a:lstStyle/>
        <a:p>
          <a:pPr>
            <a:spcAft>
              <a:spcPts val="0"/>
            </a:spcAft>
          </a:pPr>
          <a:r>
            <a:rPr lang="es-ES" sz="2400" b="1" dirty="0"/>
            <a:t>Re-Definir</a:t>
          </a:r>
        </a:p>
        <a:p>
          <a:pPr>
            <a:spcAft>
              <a:spcPts val="0"/>
            </a:spcAft>
          </a:pPr>
          <a:r>
            <a:rPr lang="es-ES" sz="2400" b="1" dirty="0"/>
            <a:t>le </a:t>
          </a:r>
          <a:r>
            <a:rPr lang="es-ES" sz="2400" b="1" dirty="0" err="1"/>
            <a:t>défi</a:t>
          </a:r>
          <a:r>
            <a:rPr lang="es-ES" sz="2400" b="1" dirty="0"/>
            <a:t> </a:t>
          </a:r>
          <a:r>
            <a:rPr lang="es-ES" sz="2000" b="1" dirty="0"/>
            <a:t>d’ </a:t>
          </a:r>
          <a:r>
            <a:rPr lang="es-ES" sz="2400" b="1" dirty="0" err="1"/>
            <a:t>Innovation</a:t>
          </a:r>
          <a:endParaRPr lang="es-ES" sz="2400" b="1" dirty="0"/>
        </a:p>
        <a:p>
          <a:pPr>
            <a:spcAft>
              <a:spcPts val="0"/>
            </a:spcAft>
          </a:pPr>
          <a:r>
            <a:rPr lang="en-US" sz="2000" dirty="0"/>
            <a:t>Transformer les </a:t>
          </a:r>
          <a:r>
            <a:rPr lang="en-US" sz="2000" dirty="0" err="1"/>
            <a:t>données</a:t>
          </a:r>
          <a:r>
            <a:rPr lang="en-US" sz="2000" dirty="0"/>
            <a:t> </a:t>
          </a:r>
          <a:r>
            <a:rPr lang="en-US" sz="2000" dirty="0" err="1"/>
            <a:t>en</a:t>
          </a:r>
          <a:r>
            <a:rPr lang="en-US" sz="2000" dirty="0"/>
            <a:t> </a:t>
          </a:r>
          <a:r>
            <a:rPr lang="en-US" sz="2000" dirty="0" err="1"/>
            <a:t>opportunités</a:t>
          </a:r>
          <a:r>
            <a:rPr lang="en-US" sz="2000" dirty="0"/>
            <a:t> </a:t>
          </a:r>
          <a:r>
            <a:rPr lang="en-US" sz="2000" dirty="0" err="1"/>
            <a:t>d’innovation</a:t>
          </a:r>
          <a:endParaRPr lang="en-US" sz="2000" dirty="0"/>
        </a:p>
      </dgm:t>
    </dgm:pt>
    <dgm:pt modelId="{AB644B8A-CF21-4920-A85D-65C8D627E882}" type="parTrans" cxnId="{94890B4B-C839-4D0B-8469-C772FC54D3DC}">
      <dgm:prSet/>
      <dgm:spPr/>
      <dgm:t>
        <a:bodyPr/>
        <a:lstStyle/>
        <a:p>
          <a:endParaRPr lang="en-US"/>
        </a:p>
      </dgm:t>
    </dgm:pt>
    <dgm:pt modelId="{05476CED-BDFF-486D-97E4-3BE37C266C35}" type="sibTrans" cxnId="{94890B4B-C839-4D0B-8469-C772FC54D3DC}">
      <dgm:prSet phldrT="03" phldr="0"/>
      <dgm:spPr/>
      <dgm:t>
        <a:bodyPr/>
        <a:lstStyle/>
        <a:p>
          <a:r>
            <a:rPr lang="en-US"/>
            <a:t>03</a:t>
          </a:r>
        </a:p>
      </dgm:t>
    </dgm:pt>
    <dgm:pt modelId="{E89AF44B-47DC-4B32-88D6-2697C04EBB4D}" type="pres">
      <dgm:prSet presAssocID="{FFBDF07A-79BF-4599-84A0-6EDAEECA04E6}" presName="Name0" presStyleCnt="0">
        <dgm:presLayoutVars>
          <dgm:animLvl val="lvl"/>
          <dgm:resizeHandles val="exact"/>
        </dgm:presLayoutVars>
      </dgm:prSet>
      <dgm:spPr/>
      <dgm:t>
        <a:bodyPr/>
        <a:lstStyle/>
        <a:p>
          <a:endParaRPr lang="es-ES"/>
        </a:p>
      </dgm:t>
    </dgm:pt>
    <dgm:pt modelId="{44423F84-C842-4CFF-BC32-728D8B58B233}" type="pres">
      <dgm:prSet presAssocID="{AF11A4CF-DCC2-4520-BFE5-F929C81759A9}" presName="compositeNode" presStyleCnt="0">
        <dgm:presLayoutVars>
          <dgm:bulletEnabled val="1"/>
        </dgm:presLayoutVars>
      </dgm:prSet>
      <dgm:spPr/>
    </dgm:pt>
    <dgm:pt modelId="{1037BA5A-A9BB-4602-A9BD-6258B997749C}" type="pres">
      <dgm:prSet presAssocID="{AF11A4CF-DCC2-4520-BFE5-F929C81759A9}" presName="bgRect" presStyleLbl="alignNode1" presStyleIdx="0" presStyleCnt="3" custScaleY="117581" custLinFactNeighborX="-25" custLinFactNeighborY="-12522"/>
      <dgm:spPr/>
      <dgm:t>
        <a:bodyPr/>
        <a:lstStyle/>
        <a:p>
          <a:endParaRPr lang="es-ES"/>
        </a:p>
      </dgm:t>
    </dgm:pt>
    <dgm:pt modelId="{C03A63C1-9D77-492F-B0A3-DBA86C8F2B95}" type="pres">
      <dgm:prSet presAssocID="{8D5C3F23-B441-456F-9CFC-4CCEA20EC027}" presName="sibTransNodeRect" presStyleLbl="alignNode1" presStyleIdx="0" presStyleCnt="3">
        <dgm:presLayoutVars>
          <dgm:chMax val="0"/>
          <dgm:bulletEnabled val="1"/>
        </dgm:presLayoutVars>
      </dgm:prSet>
      <dgm:spPr/>
      <dgm:t>
        <a:bodyPr/>
        <a:lstStyle/>
        <a:p>
          <a:endParaRPr lang="es-ES"/>
        </a:p>
      </dgm:t>
    </dgm:pt>
    <dgm:pt modelId="{DBAC0432-40C3-4DB7-84FA-E1E5F4E97253}" type="pres">
      <dgm:prSet presAssocID="{AF11A4CF-DCC2-4520-BFE5-F929C81759A9}" presName="nodeRect" presStyleLbl="alignNode1" presStyleIdx="0" presStyleCnt="3">
        <dgm:presLayoutVars>
          <dgm:bulletEnabled val="1"/>
        </dgm:presLayoutVars>
      </dgm:prSet>
      <dgm:spPr/>
      <dgm:t>
        <a:bodyPr/>
        <a:lstStyle/>
        <a:p>
          <a:endParaRPr lang="es-ES"/>
        </a:p>
      </dgm:t>
    </dgm:pt>
    <dgm:pt modelId="{55662B30-8E59-406E-9B16-446CB4BA91CE}" type="pres">
      <dgm:prSet presAssocID="{8D5C3F23-B441-456F-9CFC-4CCEA20EC027}" presName="sibTrans" presStyleCnt="0"/>
      <dgm:spPr/>
    </dgm:pt>
    <dgm:pt modelId="{BBDF4428-97AD-4182-B6B6-033CAAAF7FC5}" type="pres">
      <dgm:prSet presAssocID="{E2371E9A-E267-4FED-BED5-FE8E4C636AD1}" presName="compositeNode" presStyleCnt="0">
        <dgm:presLayoutVars>
          <dgm:bulletEnabled val="1"/>
        </dgm:presLayoutVars>
      </dgm:prSet>
      <dgm:spPr/>
    </dgm:pt>
    <dgm:pt modelId="{13F1BD04-2311-4A82-B0B3-2CB514347100}" type="pres">
      <dgm:prSet presAssocID="{E2371E9A-E267-4FED-BED5-FE8E4C636AD1}" presName="bgRect" presStyleLbl="alignNode1" presStyleIdx="1" presStyleCnt="3" custScaleY="117581" custLinFactNeighborX="-343" custLinFactNeighborY="-4571"/>
      <dgm:spPr/>
      <dgm:t>
        <a:bodyPr/>
        <a:lstStyle/>
        <a:p>
          <a:endParaRPr lang="es-ES"/>
        </a:p>
      </dgm:t>
    </dgm:pt>
    <dgm:pt modelId="{3E75675F-6FCA-44F1-819D-D993C349C0C6}" type="pres">
      <dgm:prSet presAssocID="{B0ABD245-9A0C-40E4-A88B-E6F407EB1601}" presName="sibTransNodeRect" presStyleLbl="alignNode1" presStyleIdx="1" presStyleCnt="3">
        <dgm:presLayoutVars>
          <dgm:chMax val="0"/>
          <dgm:bulletEnabled val="1"/>
        </dgm:presLayoutVars>
      </dgm:prSet>
      <dgm:spPr/>
      <dgm:t>
        <a:bodyPr/>
        <a:lstStyle/>
        <a:p>
          <a:endParaRPr lang="es-ES"/>
        </a:p>
      </dgm:t>
    </dgm:pt>
    <dgm:pt modelId="{EE8A45D9-693F-4EDB-9355-4C3950319F89}" type="pres">
      <dgm:prSet presAssocID="{E2371E9A-E267-4FED-BED5-FE8E4C636AD1}" presName="nodeRect" presStyleLbl="alignNode1" presStyleIdx="1" presStyleCnt="3">
        <dgm:presLayoutVars>
          <dgm:bulletEnabled val="1"/>
        </dgm:presLayoutVars>
      </dgm:prSet>
      <dgm:spPr/>
      <dgm:t>
        <a:bodyPr/>
        <a:lstStyle/>
        <a:p>
          <a:endParaRPr lang="es-ES"/>
        </a:p>
      </dgm:t>
    </dgm:pt>
    <dgm:pt modelId="{890623A3-FEA0-4705-A0EC-CF56696FD8DA}" type="pres">
      <dgm:prSet presAssocID="{B0ABD245-9A0C-40E4-A88B-E6F407EB1601}" presName="sibTrans" presStyleCnt="0"/>
      <dgm:spPr/>
    </dgm:pt>
    <dgm:pt modelId="{891C3E9C-BCAE-4465-9550-24F0EBE9E039}" type="pres">
      <dgm:prSet presAssocID="{CAF9D907-61F6-4848-B59F-AA82B0363B02}" presName="compositeNode" presStyleCnt="0">
        <dgm:presLayoutVars>
          <dgm:bulletEnabled val="1"/>
        </dgm:presLayoutVars>
      </dgm:prSet>
      <dgm:spPr/>
    </dgm:pt>
    <dgm:pt modelId="{2FE6A766-279F-438C-BE2F-ECE1F56FF380}" type="pres">
      <dgm:prSet presAssocID="{CAF9D907-61F6-4848-B59F-AA82B0363B02}" presName="bgRect" presStyleLbl="alignNode1" presStyleIdx="2" presStyleCnt="3" custScaleY="117581" custLinFactNeighborX="-1689" custLinFactNeighborY="-4568"/>
      <dgm:spPr/>
      <dgm:t>
        <a:bodyPr/>
        <a:lstStyle/>
        <a:p>
          <a:endParaRPr lang="es-ES"/>
        </a:p>
      </dgm:t>
    </dgm:pt>
    <dgm:pt modelId="{085125BB-AF94-4F83-968E-D73B30433746}" type="pres">
      <dgm:prSet presAssocID="{05476CED-BDFF-486D-97E4-3BE37C266C35}" presName="sibTransNodeRect" presStyleLbl="alignNode1" presStyleIdx="2" presStyleCnt="3">
        <dgm:presLayoutVars>
          <dgm:chMax val="0"/>
          <dgm:bulletEnabled val="1"/>
        </dgm:presLayoutVars>
      </dgm:prSet>
      <dgm:spPr/>
      <dgm:t>
        <a:bodyPr/>
        <a:lstStyle/>
        <a:p>
          <a:endParaRPr lang="es-ES"/>
        </a:p>
      </dgm:t>
    </dgm:pt>
    <dgm:pt modelId="{3AD03311-1C74-4806-96E7-85F5249E802C}" type="pres">
      <dgm:prSet presAssocID="{CAF9D907-61F6-4848-B59F-AA82B0363B02}" presName="nodeRect" presStyleLbl="alignNode1" presStyleIdx="2" presStyleCnt="3">
        <dgm:presLayoutVars>
          <dgm:bulletEnabled val="1"/>
        </dgm:presLayoutVars>
      </dgm:prSet>
      <dgm:spPr/>
      <dgm:t>
        <a:bodyPr/>
        <a:lstStyle/>
        <a:p>
          <a:endParaRPr lang="es-ES"/>
        </a:p>
      </dgm:t>
    </dgm:pt>
  </dgm:ptLst>
  <dgm:cxnLst>
    <dgm:cxn modelId="{55B32E39-7C6A-406C-A3D7-11141FA12D96}" type="presOf" srcId="{FFBDF07A-79BF-4599-84A0-6EDAEECA04E6}" destId="{E89AF44B-47DC-4B32-88D6-2697C04EBB4D}" srcOrd="0" destOrd="0" presId="urn:microsoft.com/office/officeart/2016/7/layout/LinearBlockProcessNumbered"/>
    <dgm:cxn modelId="{598CA35D-4714-4197-B67E-3794AED542AA}" type="presOf" srcId="{CAF9D907-61F6-4848-B59F-AA82B0363B02}" destId="{3AD03311-1C74-4806-96E7-85F5249E802C}" srcOrd="1" destOrd="0" presId="urn:microsoft.com/office/officeart/2016/7/layout/LinearBlockProcessNumbered"/>
    <dgm:cxn modelId="{1D3015D9-D9B3-496E-A5B6-75F4534ADD5B}" type="presOf" srcId="{AF11A4CF-DCC2-4520-BFE5-F929C81759A9}" destId="{1037BA5A-A9BB-4602-A9BD-6258B997749C}" srcOrd="0" destOrd="0" presId="urn:microsoft.com/office/officeart/2016/7/layout/LinearBlockProcessNumbered"/>
    <dgm:cxn modelId="{2BBE4FB9-A37C-4C4B-9D1B-F556EF8066B7}" type="presOf" srcId="{E2371E9A-E267-4FED-BED5-FE8E4C636AD1}" destId="{13F1BD04-2311-4A82-B0B3-2CB514347100}" srcOrd="0" destOrd="0" presId="urn:microsoft.com/office/officeart/2016/7/layout/LinearBlockProcessNumbered"/>
    <dgm:cxn modelId="{598B7CF9-9009-4A0F-9F2D-33D49617C2A5}" srcId="{FFBDF07A-79BF-4599-84A0-6EDAEECA04E6}" destId="{E2371E9A-E267-4FED-BED5-FE8E4C636AD1}" srcOrd="1" destOrd="0" parTransId="{96D9F75E-45D0-4BFD-B451-4F20F31B28D0}" sibTransId="{B0ABD245-9A0C-40E4-A88B-E6F407EB1601}"/>
    <dgm:cxn modelId="{94890B4B-C839-4D0B-8469-C772FC54D3DC}" srcId="{FFBDF07A-79BF-4599-84A0-6EDAEECA04E6}" destId="{CAF9D907-61F6-4848-B59F-AA82B0363B02}" srcOrd="2" destOrd="0" parTransId="{AB644B8A-CF21-4920-A85D-65C8D627E882}" sibTransId="{05476CED-BDFF-486D-97E4-3BE37C266C35}"/>
    <dgm:cxn modelId="{C9C253CB-C47E-4972-815D-938086232CAD}" type="presOf" srcId="{B0ABD245-9A0C-40E4-A88B-E6F407EB1601}" destId="{3E75675F-6FCA-44F1-819D-D993C349C0C6}" srcOrd="0" destOrd="0" presId="urn:microsoft.com/office/officeart/2016/7/layout/LinearBlockProcessNumbered"/>
    <dgm:cxn modelId="{BEC485D0-6378-468B-8509-E423D3FA3D65}" type="presOf" srcId="{CAF9D907-61F6-4848-B59F-AA82B0363B02}" destId="{2FE6A766-279F-438C-BE2F-ECE1F56FF380}" srcOrd="0" destOrd="0" presId="urn:microsoft.com/office/officeart/2016/7/layout/LinearBlockProcessNumbered"/>
    <dgm:cxn modelId="{F336F70A-B087-45ED-8E7F-4483FBD553CD}" type="presOf" srcId="{AF11A4CF-DCC2-4520-BFE5-F929C81759A9}" destId="{DBAC0432-40C3-4DB7-84FA-E1E5F4E97253}" srcOrd="1" destOrd="0" presId="urn:microsoft.com/office/officeart/2016/7/layout/LinearBlockProcessNumbered"/>
    <dgm:cxn modelId="{F11256F8-ED68-4781-B196-B354C2CFE2C1}" srcId="{FFBDF07A-79BF-4599-84A0-6EDAEECA04E6}" destId="{AF11A4CF-DCC2-4520-BFE5-F929C81759A9}" srcOrd="0" destOrd="0" parTransId="{3C98C7E7-0F0A-4B9B-8484-4A947C2DE467}" sibTransId="{8D5C3F23-B441-456F-9CFC-4CCEA20EC027}"/>
    <dgm:cxn modelId="{C85BFE91-77C8-4669-8E7C-0CC44321AF1E}" type="presOf" srcId="{8D5C3F23-B441-456F-9CFC-4CCEA20EC027}" destId="{C03A63C1-9D77-492F-B0A3-DBA86C8F2B95}" srcOrd="0" destOrd="0" presId="urn:microsoft.com/office/officeart/2016/7/layout/LinearBlockProcessNumbered"/>
    <dgm:cxn modelId="{AC7BCEAB-C82F-44BE-B43D-FBB0723F5709}" type="presOf" srcId="{E2371E9A-E267-4FED-BED5-FE8E4C636AD1}" destId="{EE8A45D9-693F-4EDB-9355-4C3950319F89}" srcOrd="1" destOrd="0" presId="urn:microsoft.com/office/officeart/2016/7/layout/LinearBlockProcessNumbered"/>
    <dgm:cxn modelId="{7E636DB2-BACE-48BD-A7B0-2D74A5669881}" type="presOf" srcId="{05476CED-BDFF-486D-97E4-3BE37C266C35}" destId="{085125BB-AF94-4F83-968E-D73B30433746}" srcOrd="0" destOrd="0" presId="urn:microsoft.com/office/officeart/2016/7/layout/LinearBlockProcessNumbered"/>
    <dgm:cxn modelId="{EDF18301-F125-477E-AF8A-CC9FB5302934}" type="presParOf" srcId="{E89AF44B-47DC-4B32-88D6-2697C04EBB4D}" destId="{44423F84-C842-4CFF-BC32-728D8B58B233}" srcOrd="0" destOrd="0" presId="urn:microsoft.com/office/officeart/2016/7/layout/LinearBlockProcessNumbered"/>
    <dgm:cxn modelId="{AA4A0F5B-09E6-4663-B02A-2E74E718CCC4}" type="presParOf" srcId="{44423F84-C842-4CFF-BC32-728D8B58B233}" destId="{1037BA5A-A9BB-4602-A9BD-6258B997749C}" srcOrd="0" destOrd="0" presId="urn:microsoft.com/office/officeart/2016/7/layout/LinearBlockProcessNumbered"/>
    <dgm:cxn modelId="{FB6909C6-D803-4740-8FC1-50CDBDD3C0BB}" type="presParOf" srcId="{44423F84-C842-4CFF-BC32-728D8B58B233}" destId="{C03A63C1-9D77-492F-B0A3-DBA86C8F2B95}" srcOrd="1" destOrd="0" presId="urn:microsoft.com/office/officeart/2016/7/layout/LinearBlockProcessNumbered"/>
    <dgm:cxn modelId="{338EBF97-FA74-473D-8C53-6DA04F22FC9A}" type="presParOf" srcId="{44423F84-C842-4CFF-BC32-728D8B58B233}" destId="{DBAC0432-40C3-4DB7-84FA-E1E5F4E97253}" srcOrd="2" destOrd="0" presId="urn:microsoft.com/office/officeart/2016/7/layout/LinearBlockProcessNumbered"/>
    <dgm:cxn modelId="{2772D195-3D96-4C27-A62F-E529038748C8}" type="presParOf" srcId="{E89AF44B-47DC-4B32-88D6-2697C04EBB4D}" destId="{55662B30-8E59-406E-9B16-446CB4BA91CE}" srcOrd="1" destOrd="0" presId="urn:microsoft.com/office/officeart/2016/7/layout/LinearBlockProcessNumbered"/>
    <dgm:cxn modelId="{49E6DCFA-66A8-4321-9B46-EB9726A5C27D}" type="presParOf" srcId="{E89AF44B-47DC-4B32-88D6-2697C04EBB4D}" destId="{BBDF4428-97AD-4182-B6B6-033CAAAF7FC5}" srcOrd="2" destOrd="0" presId="urn:microsoft.com/office/officeart/2016/7/layout/LinearBlockProcessNumbered"/>
    <dgm:cxn modelId="{B118F691-7460-4383-86F3-636898EE92D2}" type="presParOf" srcId="{BBDF4428-97AD-4182-B6B6-033CAAAF7FC5}" destId="{13F1BD04-2311-4A82-B0B3-2CB514347100}" srcOrd="0" destOrd="0" presId="urn:microsoft.com/office/officeart/2016/7/layout/LinearBlockProcessNumbered"/>
    <dgm:cxn modelId="{F92C0ED0-8DFA-48F4-A093-4AD30AEF6F39}" type="presParOf" srcId="{BBDF4428-97AD-4182-B6B6-033CAAAF7FC5}" destId="{3E75675F-6FCA-44F1-819D-D993C349C0C6}" srcOrd="1" destOrd="0" presId="urn:microsoft.com/office/officeart/2016/7/layout/LinearBlockProcessNumbered"/>
    <dgm:cxn modelId="{414B8FA8-3C89-4A2A-AAB6-1890955E3F23}" type="presParOf" srcId="{BBDF4428-97AD-4182-B6B6-033CAAAF7FC5}" destId="{EE8A45D9-693F-4EDB-9355-4C3950319F89}" srcOrd="2" destOrd="0" presId="urn:microsoft.com/office/officeart/2016/7/layout/LinearBlockProcessNumbered"/>
    <dgm:cxn modelId="{D470BFFC-7E71-4B90-88EC-99C24FE586B1}" type="presParOf" srcId="{E89AF44B-47DC-4B32-88D6-2697C04EBB4D}" destId="{890623A3-FEA0-4705-A0EC-CF56696FD8DA}" srcOrd="3" destOrd="0" presId="urn:microsoft.com/office/officeart/2016/7/layout/LinearBlockProcessNumbered"/>
    <dgm:cxn modelId="{8C6FC7DA-B5BC-45D2-9B84-9E746A892252}" type="presParOf" srcId="{E89AF44B-47DC-4B32-88D6-2697C04EBB4D}" destId="{891C3E9C-BCAE-4465-9550-24F0EBE9E039}" srcOrd="4" destOrd="0" presId="urn:microsoft.com/office/officeart/2016/7/layout/LinearBlockProcessNumbered"/>
    <dgm:cxn modelId="{2C727C3F-A8BA-4FB1-9192-4FC64A0C08C6}" type="presParOf" srcId="{891C3E9C-BCAE-4465-9550-24F0EBE9E039}" destId="{2FE6A766-279F-438C-BE2F-ECE1F56FF380}" srcOrd="0" destOrd="0" presId="urn:microsoft.com/office/officeart/2016/7/layout/LinearBlockProcessNumbered"/>
    <dgm:cxn modelId="{4D0CC31F-A3D7-4C2A-9A84-9C633962EBB2}" type="presParOf" srcId="{891C3E9C-BCAE-4465-9550-24F0EBE9E039}" destId="{085125BB-AF94-4F83-968E-D73B30433746}" srcOrd="1" destOrd="0" presId="urn:microsoft.com/office/officeart/2016/7/layout/LinearBlockProcessNumbered"/>
    <dgm:cxn modelId="{064F64A1-F510-4F3F-9B84-DD33206D7EB1}" type="presParOf" srcId="{891C3E9C-BCAE-4465-9550-24F0EBE9E039}" destId="{3AD03311-1C74-4806-96E7-85F5249E802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7BA5A-A9BB-4602-A9BD-6258B997749C}">
      <dsp:nvSpPr>
        <dsp:cNvPr id="0" name=""/>
        <dsp:cNvSpPr/>
      </dsp:nvSpPr>
      <dsp:spPr>
        <a:xfrm>
          <a:off x="0" y="-3"/>
          <a:ext cx="2614857" cy="368949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90" tIns="0" rIns="258290" bIns="330200" numCol="1" spcCol="1270" anchor="t" anchorCtr="0">
          <a:noAutofit/>
        </a:bodyPr>
        <a:lstStyle/>
        <a:p>
          <a:pPr lvl="0" algn="l" defTabSz="1066800">
            <a:lnSpc>
              <a:spcPct val="90000"/>
            </a:lnSpc>
            <a:spcBef>
              <a:spcPct val="0"/>
            </a:spcBef>
            <a:spcAft>
              <a:spcPct val="35000"/>
            </a:spcAft>
          </a:pPr>
          <a:r>
            <a:rPr lang="es-ES" sz="2400" b="1" kern="1200" dirty="0"/>
            <a:t>Definir le Cadre du </a:t>
          </a:r>
          <a:r>
            <a:rPr lang="es-ES" sz="2400" b="1" kern="1200" dirty="0" err="1"/>
            <a:t>Problème</a:t>
          </a:r>
          <a:endParaRPr lang="es-ES" sz="2400" b="1" kern="1200" dirty="0"/>
        </a:p>
        <a:p>
          <a:pPr lvl="0" algn="l" defTabSz="1066800">
            <a:lnSpc>
              <a:spcPct val="90000"/>
            </a:lnSpc>
            <a:spcBef>
              <a:spcPct val="0"/>
            </a:spcBef>
            <a:spcAft>
              <a:spcPct val="35000"/>
            </a:spcAft>
          </a:pPr>
          <a:r>
            <a:rPr lang="en-US" sz="2000" kern="1200" dirty="0" err="1"/>
            <a:t>S’assurer</a:t>
          </a:r>
          <a:r>
            <a:rPr lang="en-US" sz="2000" kern="1200" dirty="0"/>
            <a:t> que nous </a:t>
          </a:r>
          <a:r>
            <a:rPr lang="en-US" sz="2000" kern="1200" dirty="0" err="1"/>
            <a:t>identifions</a:t>
          </a:r>
          <a:r>
            <a:rPr lang="en-US" sz="2000" kern="1200" dirty="0"/>
            <a:t> le bon </a:t>
          </a:r>
          <a:r>
            <a:rPr lang="en-US" sz="2000" kern="1200" dirty="0" err="1"/>
            <a:t>problème</a:t>
          </a:r>
          <a:endParaRPr lang="en-US" sz="2000" kern="1200" dirty="0"/>
        </a:p>
      </dsp:txBody>
      <dsp:txXfrm>
        <a:off x="0" y="1475792"/>
        <a:ext cx="2614857" cy="2213694"/>
      </dsp:txXfrm>
    </dsp:sp>
    <dsp:sp modelId="{C03A63C1-9D77-492F-B0A3-DBA86C8F2B95}">
      <dsp:nvSpPr>
        <dsp:cNvPr id="0" name=""/>
        <dsp:cNvSpPr/>
      </dsp:nvSpPr>
      <dsp:spPr>
        <a:xfrm>
          <a:off x="645" y="275827"/>
          <a:ext cx="2614857" cy="1255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8290" tIns="165100" rIns="258290" bIns="165100" numCol="1" spcCol="1270" anchor="ctr" anchorCtr="0">
          <a:noAutofit/>
        </a:bodyPr>
        <a:lstStyle/>
        <a:p>
          <a:pPr lvl="0" algn="l" defTabSz="2933700">
            <a:lnSpc>
              <a:spcPct val="90000"/>
            </a:lnSpc>
            <a:spcBef>
              <a:spcPct val="0"/>
            </a:spcBef>
            <a:spcAft>
              <a:spcPct val="35000"/>
            </a:spcAft>
          </a:pPr>
          <a:r>
            <a:rPr lang="en-US" sz="6600" kern="1200"/>
            <a:t>01</a:t>
          </a:r>
          <a:endParaRPr lang="en-US" sz="6600" kern="1200" dirty="0"/>
        </a:p>
      </dsp:txBody>
      <dsp:txXfrm>
        <a:off x="645" y="275827"/>
        <a:ext cx="2614857" cy="1255131"/>
      </dsp:txXfrm>
    </dsp:sp>
    <dsp:sp modelId="{13F1BD04-2311-4A82-B0B3-2CB514347100}">
      <dsp:nvSpPr>
        <dsp:cNvPr id="0" name=""/>
        <dsp:cNvSpPr/>
      </dsp:nvSpPr>
      <dsp:spPr>
        <a:xfrm>
          <a:off x="2815722" y="-3"/>
          <a:ext cx="2614857" cy="3689490"/>
        </a:xfrm>
        <a:prstGeom prst="rect">
          <a:avLst/>
        </a:prstGeom>
        <a:solidFill>
          <a:schemeClr val="accent4">
            <a:hueOff val="-4013142"/>
            <a:satOff val="-9775"/>
            <a:lumOff val="21763"/>
            <a:alphaOff val="0"/>
          </a:schemeClr>
        </a:solidFill>
        <a:ln w="25400" cap="flat" cmpd="sng" algn="ctr">
          <a:solidFill>
            <a:schemeClr val="accent4">
              <a:hueOff val="-4013142"/>
              <a:satOff val="-9775"/>
              <a:lumOff val="217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90" tIns="0" rIns="258290" bIns="330200" numCol="1" spcCol="1270" anchor="t" anchorCtr="0">
          <a:noAutofit/>
        </a:bodyPr>
        <a:lstStyle/>
        <a:p>
          <a:pPr lvl="0" algn="l" defTabSz="1066800">
            <a:lnSpc>
              <a:spcPct val="90000"/>
            </a:lnSpc>
            <a:spcBef>
              <a:spcPct val="0"/>
            </a:spcBef>
            <a:spcAft>
              <a:spcPct val="35000"/>
            </a:spcAft>
          </a:pPr>
          <a:r>
            <a:rPr lang="en-US" sz="2400" b="1" kern="1200" dirty="0" err="1"/>
            <a:t>Rechercher</a:t>
          </a:r>
          <a:r>
            <a:rPr lang="en-US" sz="2400" b="1" kern="1200" dirty="0"/>
            <a:t> par </a:t>
          </a:r>
          <a:r>
            <a:rPr lang="en-US" sz="2000" b="1" kern="1200" dirty="0"/>
            <a:t>le </a:t>
          </a:r>
          <a:r>
            <a:rPr lang="en-US" sz="2000" b="1" kern="1200" dirty="0" err="1"/>
            <a:t>biais</a:t>
          </a:r>
          <a:r>
            <a:rPr lang="en-US" sz="2000" b="1" kern="1200" dirty="0"/>
            <a:t> de </a:t>
          </a:r>
          <a:r>
            <a:rPr lang="en-US" sz="2400" b="1" kern="1200" dirty="0" err="1"/>
            <a:t>l’Empathie</a:t>
          </a:r>
          <a:endParaRPr lang="en-US" sz="2400" b="1" kern="1200" dirty="0"/>
        </a:p>
        <a:p>
          <a:pPr lvl="0" algn="l" defTabSz="1066800">
            <a:lnSpc>
              <a:spcPct val="90000"/>
            </a:lnSpc>
            <a:spcBef>
              <a:spcPct val="0"/>
            </a:spcBef>
            <a:spcAft>
              <a:spcPct val="35000"/>
            </a:spcAft>
          </a:pPr>
          <a:r>
            <a:rPr lang="en-US" sz="2000" b="0" kern="1200" dirty="0" err="1"/>
            <a:t>Comprendre</a:t>
          </a:r>
          <a:r>
            <a:rPr lang="en-US" sz="2000" b="0" kern="1200" dirty="0"/>
            <a:t> les </a:t>
          </a:r>
          <a:r>
            <a:rPr lang="en-US" sz="2000" b="0" kern="1200" dirty="0" err="1"/>
            <a:t>besoins</a:t>
          </a:r>
          <a:r>
            <a:rPr lang="en-US" sz="2000" b="0" kern="1200" dirty="0"/>
            <a:t> des </a:t>
          </a:r>
          <a:r>
            <a:rPr lang="en-US" sz="2000" b="0" kern="1200" dirty="0" err="1"/>
            <a:t>bénéficiaires</a:t>
          </a:r>
          <a:endParaRPr lang="en-US" sz="2000" b="0" kern="1200" dirty="0"/>
        </a:p>
      </dsp:txBody>
      <dsp:txXfrm>
        <a:off x="2815722" y="1475792"/>
        <a:ext cx="2614857" cy="2213694"/>
      </dsp:txXfrm>
    </dsp:sp>
    <dsp:sp modelId="{3E75675F-6FCA-44F1-819D-D993C349C0C6}">
      <dsp:nvSpPr>
        <dsp:cNvPr id="0" name=""/>
        <dsp:cNvSpPr/>
      </dsp:nvSpPr>
      <dsp:spPr>
        <a:xfrm>
          <a:off x="2824691" y="275827"/>
          <a:ext cx="2614857" cy="1255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8290" tIns="165100" rIns="258290" bIns="165100" numCol="1" spcCol="1270" anchor="ctr" anchorCtr="0">
          <a:noAutofit/>
        </a:bodyPr>
        <a:lstStyle/>
        <a:p>
          <a:pPr lvl="0" algn="l" defTabSz="2933700">
            <a:lnSpc>
              <a:spcPct val="90000"/>
            </a:lnSpc>
            <a:spcBef>
              <a:spcPct val="0"/>
            </a:spcBef>
            <a:spcAft>
              <a:spcPct val="35000"/>
            </a:spcAft>
          </a:pPr>
          <a:r>
            <a:rPr lang="en-US" sz="6600" kern="1200"/>
            <a:t>02</a:t>
          </a:r>
          <a:endParaRPr lang="en-US" sz="6600" kern="1200" dirty="0"/>
        </a:p>
      </dsp:txBody>
      <dsp:txXfrm>
        <a:off x="2824691" y="275827"/>
        <a:ext cx="2614857" cy="1255131"/>
      </dsp:txXfrm>
    </dsp:sp>
    <dsp:sp modelId="{2FE6A766-279F-438C-BE2F-ECE1F56FF380}">
      <dsp:nvSpPr>
        <dsp:cNvPr id="0" name=""/>
        <dsp:cNvSpPr/>
      </dsp:nvSpPr>
      <dsp:spPr>
        <a:xfrm>
          <a:off x="5604572" y="-3"/>
          <a:ext cx="2614857" cy="3689490"/>
        </a:xfrm>
        <a:prstGeom prst="rect">
          <a:avLst/>
        </a:prstGeom>
        <a:solidFill>
          <a:srgbClr val="00B0F0"/>
        </a:solidFill>
        <a:ln w="25400" cap="flat" cmpd="sng" algn="ctr">
          <a:solidFill>
            <a:schemeClr val="accent4">
              <a:hueOff val="-8026284"/>
              <a:satOff val="-19550"/>
              <a:lumOff val="4352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90" tIns="0" rIns="258290" bIns="330200" numCol="1" spcCol="1270" anchor="t" anchorCtr="0">
          <a:noAutofit/>
        </a:bodyPr>
        <a:lstStyle/>
        <a:p>
          <a:pPr lvl="0" algn="l" defTabSz="1066800">
            <a:lnSpc>
              <a:spcPct val="90000"/>
            </a:lnSpc>
            <a:spcBef>
              <a:spcPct val="0"/>
            </a:spcBef>
            <a:spcAft>
              <a:spcPts val="0"/>
            </a:spcAft>
          </a:pPr>
          <a:r>
            <a:rPr lang="es-ES" sz="2400" b="1" kern="1200" dirty="0"/>
            <a:t>Re-Definir</a:t>
          </a:r>
        </a:p>
        <a:p>
          <a:pPr lvl="0" algn="l" defTabSz="1066800">
            <a:lnSpc>
              <a:spcPct val="90000"/>
            </a:lnSpc>
            <a:spcBef>
              <a:spcPct val="0"/>
            </a:spcBef>
            <a:spcAft>
              <a:spcPts val="0"/>
            </a:spcAft>
          </a:pPr>
          <a:r>
            <a:rPr lang="es-ES" sz="2400" b="1" kern="1200" dirty="0"/>
            <a:t>le </a:t>
          </a:r>
          <a:r>
            <a:rPr lang="es-ES" sz="2400" b="1" kern="1200" dirty="0" err="1"/>
            <a:t>défi</a:t>
          </a:r>
          <a:r>
            <a:rPr lang="es-ES" sz="2400" b="1" kern="1200" dirty="0"/>
            <a:t> </a:t>
          </a:r>
          <a:r>
            <a:rPr lang="es-ES" sz="2000" b="1" kern="1200" dirty="0"/>
            <a:t>d’ </a:t>
          </a:r>
          <a:r>
            <a:rPr lang="es-ES" sz="2400" b="1" kern="1200" dirty="0" err="1"/>
            <a:t>Innovation</a:t>
          </a:r>
          <a:endParaRPr lang="es-ES" sz="2400" b="1" kern="1200" dirty="0"/>
        </a:p>
        <a:p>
          <a:pPr lvl="0" algn="l" defTabSz="1066800">
            <a:lnSpc>
              <a:spcPct val="90000"/>
            </a:lnSpc>
            <a:spcBef>
              <a:spcPct val="0"/>
            </a:spcBef>
            <a:spcAft>
              <a:spcPts val="0"/>
            </a:spcAft>
          </a:pPr>
          <a:r>
            <a:rPr lang="en-US" sz="2000" kern="1200" dirty="0"/>
            <a:t>Transformer les </a:t>
          </a:r>
          <a:r>
            <a:rPr lang="en-US" sz="2000" kern="1200" dirty="0" err="1"/>
            <a:t>données</a:t>
          </a:r>
          <a:r>
            <a:rPr lang="en-US" sz="2000" kern="1200" dirty="0"/>
            <a:t> </a:t>
          </a:r>
          <a:r>
            <a:rPr lang="en-US" sz="2000" kern="1200" dirty="0" err="1"/>
            <a:t>en</a:t>
          </a:r>
          <a:r>
            <a:rPr lang="en-US" sz="2000" kern="1200" dirty="0"/>
            <a:t> </a:t>
          </a:r>
          <a:r>
            <a:rPr lang="en-US" sz="2000" kern="1200" dirty="0" err="1"/>
            <a:t>opportunités</a:t>
          </a:r>
          <a:r>
            <a:rPr lang="en-US" sz="2000" kern="1200" dirty="0"/>
            <a:t> </a:t>
          </a:r>
          <a:r>
            <a:rPr lang="en-US" sz="2000" kern="1200" dirty="0" err="1"/>
            <a:t>d’innovation</a:t>
          </a:r>
          <a:endParaRPr lang="en-US" sz="2000" kern="1200" dirty="0"/>
        </a:p>
      </dsp:txBody>
      <dsp:txXfrm>
        <a:off x="5604572" y="1475792"/>
        <a:ext cx="2614857" cy="2213694"/>
      </dsp:txXfrm>
    </dsp:sp>
    <dsp:sp modelId="{085125BB-AF94-4F83-968E-D73B30433746}">
      <dsp:nvSpPr>
        <dsp:cNvPr id="0" name=""/>
        <dsp:cNvSpPr/>
      </dsp:nvSpPr>
      <dsp:spPr>
        <a:xfrm>
          <a:off x="5648737" y="275827"/>
          <a:ext cx="2614857" cy="12551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8290" tIns="165100" rIns="258290" bIns="165100" numCol="1" spcCol="1270" anchor="ctr" anchorCtr="0">
          <a:noAutofit/>
        </a:bodyPr>
        <a:lstStyle/>
        <a:p>
          <a:pPr lvl="0" algn="l" defTabSz="2933700">
            <a:lnSpc>
              <a:spcPct val="90000"/>
            </a:lnSpc>
            <a:spcBef>
              <a:spcPct val="0"/>
            </a:spcBef>
            <a:spcAft>
              <a:spcPct val="35000"/>
            </a:spcAft>
          </a:pPr>
          <a:r>
            <a:rPr lang="en-US" sz="6600" kern="1200"/>
            <a:t>03</a:t>
          </a:r>
        </a:p>
      </dsp:txBody>
      <dsp:txXfrm>
        <a:off x="5648737" y="275827"/>
        <a:ext cx="2614857" cy="1255131"/>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C7E84-08FC-49AA-82B5-2800347C7503}" type="datetimeFigureOut">
              <a:rPr lang="en-US"/>
              <a:pPr/>
              <a:t>9/18/2017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C2C56-B33A-4CAF-AC18-7565439AED6A}" type="slidenum">
              <a:rPr lang="en-US"/>
              <a:pPr/>
              <a:t>‹Nº›</a:t>
            </a:fld>
            <a:endParaRPr lang="en-US"/>
          </a:p>
        </p:txBody>
      </p:sp>
    </p:spTree>
    <p:extLst>
      <p:ext uri="{BB962C8B-B14F-4D97-AF65-F5344CB8AC3E}">
        <p14:creationId xmlns:p14="http://schemas.microsoft.com/office/powerpoint/2010/main" val="192780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dirty="0"/>
              <a:t>WATERFALL:</a:t>
            </a:r>
          </a:p>
          <a:p>
            <a:pPr marL="171450" indent="-171450">
              <a:buFontTx/>
              <a:buChar char="-"/>
              <a:defRPr/>
            </a:pPr>
            <a:r>
              <a:rPr lang="en-US" dirty="0"/>
              <a:t>makes the assumption that all requirements can be gathered up front during the Requirements phase (</a:t>
            </a:r>
            <a:r>
              <a:rPr lang="en-US" dirty="0" err="1"/>
              <a:t>Kee</a:t>
            </a:r>
            <a:r>
              <a:rPr lang="en-US" dirty="0"/>
              <a:t>, 2006).</a:t>
            </a:r>
          </a:p>
          <a:p>
            <a:pPr marL="171450" indent="-171450">
              <a:buFontTx/>
              <a:buChar char="-"/>
              <a:defRPr/>
            </a:pPr>
            <a:r>
              <a:rPr lang="en-US" dirty="0"/>
              <a:t>Once this stage is complete, the process runs "downhill" (Hoffer, et al, 2008).</a:t>
            </a:r>
          </a:p>
          <a:p>
            <a:pPr marL="171450" indent="-171450">
              <a:buFontTx/>
              <a:buChar char="-"/>
              <a:defRPr/>
            </a:pPr>
            <a:r>
              <a:rPr lang="en-US" dirty="0"/>
              <a:t>The model does not cater for the possibility of requirements changing during the development cycle.</a:t>
            </a:r>
          </a:p>
          <a:p>
            <a:pPr>
              <a:defRPr/>
            </a:pPr>
            <a:endParaRPr lang="en-US" dirty="0"/>
          </a:p>
          <a:p>
            <a:pPr>
              <a:defRPr/>
            </a:pPr>
            <a:endParaRPr lang="en-US" dirty="0"/>
          </a:p>
          <a:p>
            <a:pPr>
              <a:defRPr/>
            </a:pPr>
            <a:r>
              <a:rPr lang="en-US" dirty="0"/>
              <a:t>Flash: the outcome and execution details are known + aims to reach the goal FAST</a:t>
            </a:r>
          </a:p>
          <a:p>
            <a:pPr>
              <a:defRPr/>
            </a:pPr>
            <a:r>
              <a:rPr lang="en-US" dirty="0"/>
              <a:t>Stage Gate: the outcome and execution details are known + aims to GET IT RIGHT THE FIRST TIME</a:t>
            </a:r>
          </a:p>
          <a:p>
            <a:pPr>
              <a:defRPr/>
            </a:pPr>
            <a:r>
              <a:rPr lang="en-US" dirty="0"/>
              <a:t>Flexible: the outcome is known, but execution details are found along the way + aims to MAINTAIN OPTIONS OPEN AS LONG AS POSSIBLE</a:t>
            </a:r>
          </a:p>
          <a:p>
            <a:pPr>
              <a:defRPr/>
            </a:pPr>
            <a:r>
              <a:rPr lang="en-US" dirty="0"/>
              <a:t>Execution Innovation: outcome an execution unknown + aims to CREATE SOMETHING UNIQUE</a:t>
            </a: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7E3F7DA6-BB64-F542-A19E-F4A6F03A1922}" type="slidenum">
              <a:rPr lang="es-ES_tradnl" sz="1100">
                <a:latin typeface="Arial" charset="0"/>
                <a:ea typeface="ＭＳ Ｐゴシック" charset="0"/>
                <a:cs typeface="ＭＳ Ｐゴシック" charset="0"/>
              </a:rPr>
              <a:pPr eaLnBrk="1" hangingPunct="1"/>
              <a:t>15</a:t>
            </a:fld>
            <a:endParaRPr lang="es-ES_tradnl" sz="1100">
              <a:latin typeface="Arial" charset="0"/>
              <a:ea typeface="ＭＳ Ｐゴシック" charset="0"/>
              <a:cs typeface="ＭＳ Ｐゴシック" charset="0"/>
            </a:endParaRPr>
          </a:p>
        </p:txBody>
      </p:sp>
    </p:spTree>
    <p:extLst>
      <p:ext uri="{BB962C8B-B14F-4D97-AF65-F5344CB8AC3E}">
        <p14:creationId xmlns:p14="http://schemas.microsoft.com/office/powerpoint/2010/main" val="263112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zh-CN">
                <a:solidFill>
                  <a:srgbClr val="1792D2"/>
                </a:solidFill>
                <a:latin typeface="Helvetica Neue Light" charset="0"/>
                <a:cs typeface="Helvetica Neue Light" charset="0"/>
              </a:rPr>
              <a:t>Draw insights</a:t>
            </a:r>
            <a:r>
              <a:rPr lang="en-US" altLang="zh-CN">
                <a:solidFill>
                  <a:srgbClr val="000000"/>
                </a:solidFill>
                <a:latin typeface="Helvetica Neue Light" charset="0"/>
                <a:cs typeface="Helvetica Neue Light" charset="0"/>
              </a:rPr>
              <a:t> on meaning, culture, context and practices</a:t>
            </a:r>
            <a:endParaRPr lang="en-US" altLang="zh-CN">
              <a:solidFill>
                <a:srgbClr val="1792D2"/>
              </a:solidFill>
              <a:latin typeface="Helvetica Neue Light" charset="0"/>
              <a:cs typeface="Helvetica Neue Light" charset="0"/>
            </a:endParaRPr>
          </a:p>
          <a:p>
            <a:pPr marL="171450" indent="-171450">
              <a:buFontTx/>
              <a:buChar char="-"/>
            </a:pPr>
            <a:endParaRPr lang="en-US">
              <a:latin typeface="Calibri" charset="0"/>
            </a:endParaRP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fld id="{C65DC3DB-6D7C-EC41-8F34-128EA8461545}" type="slidenum">
              <a:rPr lang="en-US">
                <a:solidFill>
                  <a:schemeClr val="tx1"/>
                </a:solidFill>
                <a:latin typeface="Arial" charset="0"/>
                <a:ea typeface="ＭＳ Ｐゴシック" charset="0"/>
                <a:cs typeface="ＭＳ Ｐゴシック" charset="0"/>
              </a:rPr>
              <a:pPr eaLnBrk="1" hangingPunct="1"/>
              <a:t>19</a:t>
            </a:fld>
            <a:endParaRPr lang="en-US">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6859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C2C56-B33A-4CAF-AC18-7565439AED6A}" type="slidenum">
              <a:rPr lang="en-US"/>
              <a:pPr/>
              <a:t>20</a:t>
            </a:fld>
            <a:endParaRPr lang="en-US"/>
          </a:p>
        </p:txBody>
      </p:sp>
    </p:spTree>
    <p:extLst>
      <p:ext uri="{BB962C8B-B14F-4D97-AF65-F5344CB8AC3E}">
        <p14:creationId xmlns:p14="http://schemas.microsoft.com/office/powerpoint/2010/main" val="2592589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6 Imagen" descr="OX_INM_VL_W_RGB.png"/>
          <p:cNvPicPr>
            <a:picLocks noChangeAspect="1"/>
          </p:cNvPicPr>
          <p:nvPr/>
        </p:nvPicPr>
        <p:blipFill>
          <a:blip r:embed="rId3" cstate="print"/>
          <a:srcRect/>
          <a:stretch>
            <a:fillRect/>
          </a:stretch>
        </p:blipFill>
        <p:spPr bwMode="auto">
          <a:xfrm>
            <a:off x="8069344" y="5765133"/>
            <a:ext cx="649206" cy="746792"/>
          </a:xfrm>
          <a:prstGeom prst="rect">
            <a:avLst/>
          </a:prstGeom>
          <a:noFill/>
          <a:ln w="9525">
            <a:noFill/>
            <a:miter lim="800000"/>
            <a:headEnd/>
            <a:tailEnd/>
          </a:ln>
        </p:spPr>
      </p:pic>
      <p:sp>
        <p:nvSpPr>
          <p:cNvPr id="5127" name="Rectangle 7"/>
          <p:cNvSpPr>
            <a:spLocks noGrp="1" noChangeArrowheads="1"/>
          </p:cNvSpPr>
          <p:nvPr>
            <p:ph type="ctrTitle"/>
          </p:nvPr>
        </p:nvSpPr>
        <p:spPr>
          <a:xfrm>
            <a:off x="395289" y="1988840"/>
            <a:ext cx="8466137" cy="2519660"/>
          </a:xfrm>
          <a:extLst/>
        </p:spPr>
        <p:txBody>
          <a:bodyPr lIns="0" tIns="0" rIns="0" bIns="0" anchor="t"/>
          <a:lstStyle>
            <a:lvl1pPr>
              <a:defRPr sz="4500" b="1" baseline="0">
                <a:solidFill>
                  <a:schemeClr val="bg1"/>
                </a:solidFill>
                <a:latin typeface="Oxfam Global Headline Regular"/>
                <a:cs typeface="Oxfam Global Headline Regular"/>
              </a:defRPr>
            </a:lvl1pPr>
          </a:lstStyle>
          <a:p>
            <a:pPr lvl="0"/>
            <a:r>
              <a:rPr lang="en-US" noProof="0"/>
              <a:t>Click to edit Master title style</a:t>
            </a:r>
            <a:endParaRPr lang="en-GB" noProof="0" dirty="0"/>
          </a:p>
        </p:txBody>
      </p:sp>
      <p:sp>
        <p:nvSpPr>
          <p:cNvPr id="5128" name="Rectangle 8"/>
          <p:cNvSpPr>
            <a:spLocks noGrp="1" noChangeArrowheads="1"/>
          </p:cNvSpPr>
          <p:nvPr>
            <p:ph type="subTitle" idx="1"/>
          </p:nvPr>
        </p:nvSpPr>
        <p:spPr>
          <a:xfrm>
            <a:off x="395289" y="4737102"/>
            <a:ext cx="8380412" cy="504825"/>
          </a:xfrm>
        </p:spPr>
        <p:txBody>
          <a:bodyPr lIns="0" tIns="0" rIns="0" bIns="0"/>
          <a:lstStyle>
            <a:lvl1pPr marL="0" indent="0">
              <a:buFontTx/>
              <a:buNone/>
              <a:defRPr b="1" baseline="0">
                <a:solidFill>
                  <a:schemeClr val="bg1"/>
                </a:solidFill>
              </a:defRPr>
            </a:lvl1pPr>
          </a:lstStyle>
          <a:p>
            <a:pPr lvl="0"/>
            <a:r>
              <a:rPr lang="en-US" noProof="0" dirty="0"/>
              <a:t>Click to edit Master subtitle style</a:t>
            </a:r>
            <a:endParaRPr lang="en-GB" noProof="0" dirty="0"/>
          </a:p>
        </p:txBody>
      </p:sp>
    </p:spTree>
    <p:extLst>
      <p:ext uri="{BB962C8B-B14F-4D97-AF65-F5344CB8AC3E}">
        <p14:creationId xmlns:p14="http://schemas.microsoft.com/office/powerpoint/2010/main" val="302534198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7039038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60387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274640"/>
            <a:ext cx="6019800" cy="5603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9447775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307" y="1961146"/>
            <a:ext cx="8229600" cy="427831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860954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936024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2625"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baseline="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Tree>
    <p:extLst>
      <p:ext uri="{BB962C8B-B14F-4D97-AF65-F5344CB8AC3E}">
        <p14:creationId xmlns:p14="http://schemas.microsoft.com/office/powerpoint/2010/main" val="31756434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2"/>
            <a:ext cx="4038600" cy="4278313"/>
          </a:xfrm>
        </p:spPr>
        <p:txBody>
          <a:bodyPr/>
          <a:lstStyle>
            <a:lvl1pPr>
              <a:defRPr sz="2100"/>
            </a:lvl1pPr>
            <a:lvl2pPr>
              <a:defRPr sz="1800" baseline="0"/>
            </a:lvl2pPr>
            <a:lvl3pPr>
              <a:defRPr sz="1500" baseline="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2"/>
            <a:ext cx="4038600" cy="4278313"/>
          </a:xfrm>
        </p:spPr>
        <p:txBody>
          <a:bodyPr/>
          <a:lstStyle>
            <a:lvl1pPr marL="257175" marR="0" indent="-257175" algn="l" defTabSz="685800" rtl="0" eaLnBrk="0" fontAlgn="base" latinLnBrk="0" hangingPunct="0">
              <a:lnSpc>
                <a:spcPct val="100000"/>
              </a:lnSpc>
              <a:spcBef>
                <a:spcPts val="675"/>
              </a:spcBef>
              <a:spcAft>
                <a:spcPct val="0"/>
              </a:spcAft>
              <a:buClrTx/>
              <a:buSzTx/>
              <a:buFontTx/>
              <a:buNone/>
              <a:tabLst/>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538666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baseline="0"/>
            </a:lvl1pPr>
            <a:lvl2pPr>
              <a:defRPr sz="1500"/>
            </a:lvl2pPr>
            <a:lvl3pPr>
              <a:defRPr sz="1350" baseline="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8593455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6623464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708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dirty="0"/>
          </a:p>
        </p:txBody>
      </p:sp>
      <p:sp>
        <p:nvSpPr>
          <p:cNvPr id="3" name="Content Placeholder 2"/>
          <p:cNvSpPr>
            <a:spLocks noGrp="1"/>
          </p:cNvSpPr>
          <p:nvPr>
            <p:ph idx="1"/>
          </p:nvPr>
        </p:nvSpPr>
        <p:spPr>
          <a:xfrm>
            <a:off x="3575050" y="273052"/>
            <a:ext cx="5111750" cy="5853113"/>
          </a:xfrm>
        </p:spPr>
        <p:txBody>
          <a:bodyPr/>
          <a:lstStyle>
            <a:lvl1pPr>
              <a:defRPr sz="2400" baseline="0"/>
            </a:lvl1pPr>
            <a:lvl2pPr>
              <a:defRPr sz="2100" baseline="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baseline="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70267264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42022063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38076" y="615535"/>
            <a:ext cx="8229600"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HAZ CLIC PARA EDITAR EL ESTILO DEL TÍTULO DEL PATRÓN</a:t>
            </a:r>
          </a:p>
        </p:txBody>
      </p:sp>
      <p:sp>
        <p:nvSpPr>
          <p:cNvPr id="3075" name="Rectangle 3"/>
          <p:cNvSpPr>
            <a:spLocks noGrp="1" noChangeArrowheads="1"/>
          </p:cNvSpPr>
          <p:nvPr>
            <p:ph type="body" idx="1"/>
          </p:nvPr>
        </p:nvSpPr>
        <p:spPr bwMode="auto">
          <a:xfrm>
            <a:off x="457200" y="1600202"/>
            <a:ext cx="8229600" cy="42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Haz clic para editar el estilo del texto del patrón</a:t>
            </a:r>
          </a:p>
          <a:p>
            <a:pPr lvl="1"/>
            <a:r>
              <a:rPr lang="en-GB"/>
              <a:t>Segundo nivel</a:t>
            </a:r>
          </a:p>
          <a:p>
            <a:pPr lvl="2"/>
            <a:r>
              <a:rPr lang="en-GB"/>
              <a:t>Tercer nivel</a:t>
            </a:r>
          </a:p>
          <a:p>
            <a:pPr lvl="3"/>
            <a:r>
              <a:rPr lang="en-GB"/>
              <a:t>Cuatro nivel</a:t>
            </a:r>
          </a:p>
          <a:p>
            <a:pPr lvl="4"/>
            <a:r>
              <a:rPr lang="en-GB"/>
              <a:t>Quinto nivel</a:t>
            </a:r>
          </a:p>
        </p:txBody>
      </p:sp>
      <p:sp>
        <p:nvSpPr>
          <p:cNvPr id="1029" name="Text Box 10"/>
          <p:cNvSpPr txBox="1">
            <a:spLocks noChangeArrowheads="1"/>
          </p:cNvSpPr>
          <p:nvPr/>
        </p:nvSpPr>
        <p:spPr bwMode="auto">
          <a:xfrm>
            <a:off x="6823075" y="6453188"/>
            <a:ext cx="1227138" cy="165100"/>
          </a:xfrm>
          <a:prstGeom prst="rect">
            <a:avLst/>
          </a:prstGeom>
          <a:noFill/>
          <a:ln>
            <a:noFill/>
          </a:ln>
          <a:effectLst/>
          <a:extLst/>
        </p:spPr>
        <p:txBody>
          <a:bodyPr/>
          <a:lstStyle/>
          <a:p>
            <a:pPr>
              <a:spcBef>
                <a:spcPct val="50000"/>
              </a:spcBef>
            </a:pPr>
            <a:r>
              <a:rPr lang="en-GB" sz="750">
                <a:solidFill>
                  <a:srgbClr val="000000"/>
                </a:solidFill>
              </a:rPr>
              <a:t>Página </a:t>
            </a:r>
            <a:fld id="{090B42B7-5BAD-4E41-A423-0558E3C7A140}" type="slidenum">
              <a:rPr lang="en-GB" sz="750">
                <a:solidFill>
                  <a:srgbClr val="000000"/>
                </a:solidFill>
              </a:rPr>
              <a:pPr>
                <a:spcBef>
                  <a:spcPct val="50000"/>
                </a:spcBef>
              </a:pPr>
              <a:t>‹Nº›</a:t>
            </a:fld>
            <a:endParaRPr lang="en-GB" sz="750">
              <a:solidFill>
                <a:srgbClr val="000000"/>
              </a:solidFill>
            </a:endParaRPr>
          </a:p>
        </p:txBody>
      </p:sp>
      <p:pic>
        <p:nvPicPr>
          <p:cNvPr id="6" name="Picture 17">
            <a:extLst>
              <a:ext uri="{FF2B5EF4-FFF2-40B4-BE49-F238E27FC236}">
                <a16:creationId xmlns:a16="http://schemas.microsoft.com/office/drawing/2014/main" id="{5F26F71D-813C-4215-9A97-3A5DB50BD19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8667676" y="42964"/>
            <a:ext cx="476324" cy="572571"/>
          </a:xfrm>
          <a:prstGeom prst="rect">
            <a:avLst/>
          </a:prstGeom>
        </p:spPr>
      </p:pic>
      <p:grpSp>
        <p:nvGrpSpPr>
          <p:cNvPr id="7" name="Agrupar 9">
            <a:extLst>
              <a:ext uri="{FF2B5EF4-FFF2-40B4-BE49-F238E27FC236}">
                <a16:creationId xmlns:a16="http://schemas.microsoft.com/office/drawing/2014/main" id="{A18BC40B-474E-47E0-A5BA-46F54EEA850E}"/>
              </a:ext>
            </a:extLst>
          </p:cNvPr>
          <p:cNvGrpSpPr/>
          <p:nvPr userDrawn="1"/>
        </p:nvGrpSpPr>
        <p:grpSpPr>
          <a:xfrm>
            <a:off x="7660667" y="135101"/>
            <a:ext cx="939006" cy="351259"/>
            <a:chOff x="7106792" y="3850342"/>
            <a:chExt cx="3481223" cy="976680"/>
          </a:xfrm>
        </p:grpSpPr>
        <p:pic>
          <p:nvPicPr>
            <p:cNvPr id="8" name="Picture 4">
              <a:extLst>
                <a:ext uri="{FF2B5EF4-FFF2-40B4-BE49-F238E27FC236}">
                  <a16:creationId xmlns:a16="http://schemas.microsoft.com/office/drawing/2014/main" id="{6A86600C-0DB2-41F2-9780-871CAB203B1C}"/>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7106792" y="4039482"/>
              <a:ext cx="778053" cy="661987"/>
            </a:xfrm>
            <a:prstGeom prst="rect">
              <a:avLst/>
            </a:prstGeom>
          </p:spPr>
        </p:pic>
        <p:pic>
          <p:nvPicPr>
            <p:cNvPr id="9" name="Picture 4">
              <a:extLst>
                <a:ext uri="{FF2B5EF4-FFF2-40B4-BE49-F238E27FC236}">
                  <a16:creationId xmlns:a16="http://schemas.microsoft.com/office/drawing/2014/main" id="{579B206A-3D82-40D2-8020-CB52DFE68B15}"/>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24800" y="3850342"/>
              <a:ext cx="2663215" cy="976680"/>
            </a:xfrm>
            <a:prstGeom prst="rect">
              <a:avLst/>
            </a:prstGeom>
          </p:spPr>
        </p:pic>
      </p:grpSp>
    </p:spTree>
    <p:extLst>
      <p:ext uri="{BB962C8B-B14F-4D97-AF65-F5344CB8AC3E}">
        <p14:creationId xmlns:p14="http://schemas.microsoft.com/office/powerpoint/2010/main" val="577206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fade/>
  </p:transition>
  <p:txStyles>
    <p:titleStyle>
      <a:lvl1pPr algn="l" rtl="0" eaLnBrk="1" fontAlgn="base" hangingPunct="1">
        <a:spcBef>
          <a:spcPct val="0"/>
        </a:spcBef>
        <a:spcAft>
          <a:spcPct val="0"/>
        </a:spcAft>
        <a:defRPr sz="2625" b="1">
          <a:solidFill>
            <a:srgbClr val="61A534"/>
          </a:solidFill>
          <a:latin typeface="+mj-lt"/>
          <a:ea typeface="ＭＳ Ｐゴシック" charset="0"/>
          <a:cs typeface="ＭＳ Ｐゴシック" charset="0"/>
        </a:defRPr>
      </a:lvl1pPr>
      <a:lvl2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2pPr>
      <a:lvl3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3pPr>
      <a:lvl4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4pPr>
      <a:lvl5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2625" b="1">
          <a:solidFill>
            <a:srgbClr val="61A534"/>
          </a:solidFill>
          <a:latin typeface="Arial" charset="0"/>
        </a:defRPr>
      </a:lvl6pPr>
      <a:lvl7pPr marL="685800" algn="l" rtl="0" eaLnBrk="1" fontAlgn="base" hangingPunct="1">
        <a:spcBef>
          <a:spcPct val="0"/>
        </a:spcBef>
        <a:spcAft>
          <a:spcPct val="0"/>
        </a:spcAft>
        <a:defRPr sz="2625" b="1">
          <a:solidFill>
            <a:srgbClr val="61A534"/>
          </a:solidFill>
          <a:latin typeface="Arial" charset="0"/>
        </a:defRPr>
      </a:lvl7pPr>
      <a:lvl8pPr marL="1028700" algn="l" rtl="0" eaLnBrk="1" fontAlgn="base" hangingPunct="1">
        <a:spcBef>
          <a:spcPct val="0"/>
        </a:spcBef>
        <a:spcAft>
          <a:spcPct val="0"/>
        </a:spcAft>
        <a:defRPr sz="2625" b="1">
          <a:solidFill>
            <a:srgbClr val="61A534"/>
          </a:solidFill>
          <a:latin typeface="Arial" charset="0"/>
        </a:defRPr>
      </a:lvl8pPr>
      <a:lvl9pPr marL="1371600" algn="l" rtl="0" eaLnBrk="1" fontAlgn="base" hangingPunct="1">
        <a:spcBef>
          <a:spcPct val="0"/>
        </a:spcBef>
        <a:spcAft>
          <a:spcPct val="0"/>
        </a:spcAft>
        <a:defRPr sz="2625" b="1">
          <a:solidFill>
            <a:srgbClr val="61A534"/>
          </a:solidFill>
          <a:latin typeface="Arial" charset="0"/>
        </a:defRPr>
      </a:lvl9pPr>
    </p:titleStyle>
    <p:bodyStyle>
      <a:lvl1pPr marL="257175" indent="-257175" algn="l" rtl="0" eaLnBrk="1" fontAlgn="base" hangingPunct="1">
        <a:spcBef>
          <a:spcPts val="675"/>
        </a:spcBef>
        <a:spcAft>
          <a:spcPct val="0"/>
        </a:spcAft>
        <a:buChar char="•"/>
        <a:defRPr sz="1650">
          <a:solidFill>
            <a:schemeClr val="tx1"/>
          </a:solidFill>
          <a:latin typeface="+mn-lt"/>
          <a:ea typeface="ＭＳ Ｐゴシック" charset="0"/>
          <a:cs typeface="ＭＳ Ｐゴシック" charset="0"/>
        </a:defRPr>
      </a:lvl1pPr>
      <a:lvl2pPr marL="557213" indent="-214313" algn="l" rtl="0" eaLnBrk="1" fontAlgn="base" hangingPunct="1">
        <a:spcBef>
          <a:spcPct val="20000"/>
        </a:spcBef>
        <a:spcAft>
          <a:spcPct val="0"/>
        </a:spcAft>
        <a:buChar char="•"/>
        <a:defRPr sz="2100">
          <a:solidFill>
            <a:schemeClr val="tx1"/>
          </a:solidFill>
          <a:latin typeface="+mn-lt"/>
          <a:ea typeface="ＭＳ Ｐゴシック" charset="0"/>
        </a:defRPr>
      </a:lvl2pPr>
      <a:lvl3pPr marL="857250" indent="-171450" algn="l" rtl="0" eaLnBrk="1" fontAlgn="base" hangingPunct="1">
        <a:spcBef>
          <a:spcPct val="20000"/>
        </a:spcBef>
        <a:spcAft>
          <a:spcPct val="0"/>
        </a:spcAft>
        <a:buChar char="•"/>
        <a:defRPr sz="1800">
          <a:solidFill>
            <a:schemeClr val="tx1"/>
          </a:solidFill>
          <a:latin typeface="+mn-lt"/>
          <a:ea typeface="ＭＳ Ｐゴシック" charset="0"/>
        </a:defRPr>
      </a:lvl3pPr>
      <a:lvl4pPr marL="1200150" indent="-171450" algn="l" rtl="0" eaLnBrk="1" fontAlgn="base" hangingPunct="1">
        <a:spcBef>
          <a:spcPct val="20000"/>
        </a:spcBef>
        <a:spcAft>
          <a:spcPct val="0"/>
        </a:spcAft>
        <a:buChar char="•"/>
        <a:defRPr sz="1500">
          <a:solidFill>
            <a:schemeClr val="tx1"/>
          </a:solidFill>
          <a:latin typeface="+mn-lt"/>
          <a:ea typeface="ＭＳ Ｐゴシック" charset="0"/>
        </a:defRPr>
      </a:lvl4pPr>
      <a:lvl5pPr marL="1543050" indent="-171450" algn="l" rtl="0" eaLnBrk="1" fontAlgn="base" hangingPunct="1">
        <a:spcBef>
          <a:spcPct val="20000"/>
        </a:spcBef>
        <a:spcAft>
          <a:spcPct val="0"/>
        </a:spcAft>
        <a:buChar char="•"/>
        <a:defRPr sz="1500">
          <a:solidFill>
            <a:schemeClr val="tx1"/>
          </a:solidFill>
          <a:latin typeface="+mn-lt"/>
          <a:ea typeface="ＭＳ Ｐゴシック" charset="0"/>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undp.org/content/undp/es/home/blog/2015/6/9/La-innovaci-n-estado-del-arte-del-desarrollo.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extLst/>
          </p:nvPr>
        </p:nvSpPr>
        <p:spPr>
          <a:xfrm>
            <a:off x="406451" y="1592435"/>
            <a:ext cx="8115379" cy="3293209"/>
          </a:xfrm>
          <a:prstGeom prst="rect">
            <a:avLst/>
          </a:prstGeom>
          <a:noFill/>
        </p:spPr>
        <p:txBody>
          <a:bodyPr wrap="square" rtlCol="0" anchor="t">
            <a:spAutoFit/>
          </a:bodyPr>
          <a:lstStyle/>
          <a:p>
            <a:r>
              <a:rPr lang="en-US" sz="4000" b="1" dirty="0">
                <a:solidFill>
                  <a:schemeClr val="bg1"/>
                </a:solidFill>
                <a:latin typeface="Oxfam Global Headline"/>
                <a:ea typeface="Tahoma" panose="020B0604030504040204" pitchFamily="34" charset="0"/>
                <a:cs typeface="Arial"/>
              </a:rPr>
              <a:t>EUREKA</a:t>
            </a:r>
            <a:endParaRPr lang="en-US" sz="3200" dirty="0">
              <a:solidFill>
                <a:schemeClr val="bg1"/>
              </a:solidFill>
              <a:latin typeface="Oxfam Global Headline"/>
              <a:ea typeface="Tahoma" panose="020B0604030504040204" pitchFamily="34" charset="0"/>
              <a:cs typeface="Arial"/>
            </a:endParaRPr>
          </a:p>
          <a:p>
            <a:r>
              <a:rPr lang="en-US" sz="3200" dirty="0">
                <a:solidFill>
                  <a:schemeClr val="bg1"/>
                </a:solidFill>
                <a:latin typeface="Oxfam Global Headline"/>
                <a:ea typeface="Tahoma" panose="020B0604030504040204" pitchFamily="34" charset="0"/>
                <a:cs typeface="Arial"/>
              </a:rPr>
              <a:t>RESOUDRE DES PROBLEMES</a:t>
            </a:r>
          </a:p>
          <a:p>
            <a:r>
              <a:rPr lang="en-US" sz="3200" dirty="0">
                <a:solidFill>
                  <a:schemeClr val="bg1"/>
                </a:solidFill>
                <a:latin typeface="Oxfam Global Headline"/>
                <a:ea typeface="Tahoma" panose="020B0604030504040204" pitchFamily="34" charset="0"/>
                <a:cs typeface="Arial"/>
              </a:rPr>
              <a:t>PAR L’INNOVATION</a:t>
            </a:r>
          </a:p>
          <a:p>
            <a:endParaRPr lang="en-US" sz="3200" dirty="0">
              <a:solidFill>
                <a:schemeClr val="bg1"/>
              </a:solidFill>
              <a:latin typeface="Oxfam Global Headline"/>
              <a:ea typeface="Tahoma" panose="020B0604030504040204" pitchFamily="34" charset="0"/>
              <a:cs typeface="Arial"/>
            </a:endParaRPr>
          </a:p>
          <a:p>
            <a:endParaRPr lang="en-US" sz="3200" dirty="0">
              <a:solidFill>
                <a:schemeClr val="bg1"/>
              </a:solidFill>
              <a:latin typeface="Oxfam Global Headline"/>
              <a:ea typeface="Tahoma" panose="020B0604030504040204" pitchFamily="34" charset="0"/>
              <a:cs typeface="Arial"/>
            </a:endParaRPr>
          </a:p>
          <a:p>
            <a:r>
              <a:rPr lang="en-US" sz="4000" dirty="0">
                <a:solidFill>
                  <a:schemeClr val="bg1"/>
                </a:solidFill>
                <a:latin typeface="Oxfam Global Headline"/>
                <a:ea typeface="Tahoma" panose="020B0604030504040204" pitchFamily="34" charset="0"/>
                <a:cs typeface="Arial"/>
              </a:rPr>
              <a:t>Introduction au Design Thinking</a:t>
            </a:r>
          </a:p>
        </p:txBody>
      </p:sp>
    </p:spTree>
    <p:extLst>
      <p:ext uri="{BB962C8B-B14F-4D97-AF65-F5344CB8AC3E}">
        <p14:creationId xmlns:p14="http://schemas.microsoft.com/office/powerpoint/2010/main" val="445527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73AB53-B284-41FC-8A46-30A7EF1CBD98}"/>
              </a:ext>
            </a:extLst>
          </p:cNvPr>
          <p:cNvSpPr txBox="1"/>
          <p:nvPr/>
        </p:nvSpPr>
        <p:spPr>
          <a:xfrm rot="16200000" flipV="1">
            <a:off x="-529545" y="1852179"/>
            <a:ext cx="5594808" cy="4416835"/>
          </a:xfrm>
          <a:prstGeom prst="rect">
            <a:avLst/>
          </a:prstGeom>
          <a:solidFill>
            <a:srgbClr val="15A03C"/>
          </a:solidFill>
        </p:spPr>
        <p:txBody>
          <a:bodyPr wrap="square" rtlCol="0">
            <a:spAutoFit/>
          </a:bodyPr>
          <a:lstStyle/>
          <a:p>
            <a:endParaRPr lang="fr-FR" sz="100" dirty="0">
              <a:highlight>
                <a:srgbClr val="15A03C"/>
              </a:highlight>
            </a:endParaRPr>
          </a:p>
        </p:txBody>
      </p:sp>
      <p:sp>
        <p:nvSpPr>
          <p:cNvPr id="2" name="Rectangle 1"/>
          <p:cNvSpPr/>
          <p:nvPr/>
        </p:nvSpPr>
        <p:spPr>
          <a:xfrm>
            <a:off x="315503" y="1356109"/>
            <a:ext cx="3919625" cy="4832092"/>
          </a:xfrm>
          <a:prstGeom prst="rect">
            <a:avLst/>
          </a:prstGeom>
        </p:spPr>
        <p:txBody>
          <a:bodyPr wrap="square">
            <a:spAutoFit/>
          </a:bodyPr>
          <a:lstStyle/>
          <a:p>
            <a:pPr algn="just"/>
            <a:r>
              <a:rPr lang="es-ES" b="1" dirty="0">
                <a:solidFill>
                  <a:schemeClr val="bg1"/>
                </a:solidFill>
              </a:rPr>
              <a:t>Le IRC lance le </a:t>
            </a:r>
            <a:r>
              <a:rPr lang="es-ES" b="1" dirty="0" err="1">
                <a:solidFill>
                  <a:schemeClr val="bg1"/>
                </a:solidFill>
              </a:rPr>
              <a:t>Airbel</a:t>
            </a:r>
            <a:r>
              <a:rPr lang="es-ES" b="1" dirty="0">
                <a:solidFill>
                  <a:schemeClr val="bg1"/>
                </a:solidFill>
              </a:rPr>
              <a:t> Center, un centre </a:t>
            </a:r>
            <a:r>
              <a:rPr lang="es-ES" b="1" dirty="0" err="1">
                <a:solidFill>
                  <a:schemeClr val="bg1"/>
                </a:solidFill>
              </a:rPr>
              <a:t>d’innovation</a:t>
            </a:r>
            <a:r>
              <a:rPr lang="es-ES" b="1" dirty="0">
                <a:solidFill>
                  <a:schemeClr val="bg1"/>
                </a:solidFill>
              </a:rPr>
              <a:t> </a:t>
            </a:r>
            <a:r>
              <a:rPr lang="es-ES" b="1" dirty="0" err="1">
                <a:solidFill>
                  <a:schemeClr val="bg1"/>
                </a:solidFill>
              </a:rPr>
              <a:t>dans</a:t>
            </a:r>
            <a:r>
              <a:rPr lang="es-ES" b="1" dirty="0">
                <a:solidFill>
                  <a:schemeClr val="bg1"/>
                </a:solidFill>
              </a:rPr>
              <a:t> le </a:t>
            </a:r>
            <a:r>
              <a:rPr lang="es-ES" b="1" dirty="0" err="1">
                <a:solidFill>
                  <a:schemeClr val="bg1"/>
                </a:solidFill>
              </a:rPr>
              <a:t>secteur</a:t>
            </a:r>
            <a:r>
              <a:rPr lang="es-ES" b="1" dirty="0">
                <a:solidFill>
                  <a:schemeClr val="bg1"/>
                </a:solidFill>
              </a:rPr>
              <a:t> </a:t>
            </a:r>
            <a:r>
              <a:rPr lang="es-ES" b="1" dirty="0" err="1">
                <a:solidFill>
                  <a:schemeClr val="bg1"/>
                </a:solidFill>
              </a:rPr>
              <a:t>humanitaire</a:t>
            </a:r>
            <a:endParaRPr lang="es-ES" b="1" dirty="0">
              <a:solidFill>
                <a:schemeClr val="bg1"/>
              </a:solidFill>
            </a:endParaRPr>
          </a:p>
          <a:p>
            <a:pPr algn="just"/>
            <a:r>
              <a:rPr lang="es-ES" sz="1600" dirty="0">
                <a:solidFill>
                  <a:schemeClr val="bg1"/>
                </a:solidFill>
              </a:rPr>
              <a:t/>
            </a:r>
            <a:br>
              <a:rPr lang="es-ES" sz="1600" dirty="0">
                <a:solidFill>
                  <a:schemeClr val="bg1"/>
                </a:solidFill>
              </a:rPr>
            </a:br>
            <a:r>
              <a:rPr lang="es-ES" sz="1600" dirty="0">
                <a:solidFill>
                  <a:schemeClr val="bg1"/>
                </a:solidFill>
              </a:rPr>
              <a:t>“ Ces </a:t>
            </a:r>
            <a:r>
              <a:rPr lang="es-ES" sz="1600" dirty="0" err="1">
                <a:solidFill>
                  <a:schemeClr val="bg1"/>
                </a:solidFill>
              </a:rPr>
              <a:t>cinq</a:t>
            </a:r>
            <a:r>
              <a:rPr lang="es-ES" sz="1600" dirty="0">
                <a:solidFill>
                  <a:schemeClr val="bg1"/>
                </a:solidFill>
              </a:rPr>
              <a:t> </a:t>
            </a:r>
            <a:r>
              <a:rPr lang="es-ES" sz="1600" dirty="0" err="1">
                <a:solidFill>
                  <a:schemeClr val="bg1"/>
                </a:solidFill>
              </a:rPr>
              <a:t>dernières</a:t>
            </a:r>
            <a:r>
              <a:rPr lang="es-ES" sz="1600" dirty="0">
                <a:solidFill>
                  <a:schemeClr val="bg1"/>
                </a:solidFill>
              </a:rPr>
              <a:t> </a:t>
            </a:r>
            <a:r>
              <a:rPr lang="es-ES" sz="1600" dirty="0" err="1">
                <a:solidFill>
                  <a:schemeClr val="bg1"/>
                </a:solidFill>
              </a:rPr>
              <a:t>années</a:t>
            </a:r>
            <a:r>
              <a:rPr lang="es-ES" sz="1600" dirty="0">
                <a:solidFill>
                  <a:schemeClr val="bg1"/>
                </a:solidFill>
              </a:rPr>
              <a:t>, Nous </a:t>
            </a:r>
            <a:r>
              <a:rPr lang="es-ES" sz="1600" dirty="0" err="1">
                <a:solidFill>
                  <a:schemeClr val="bg1"/>
                </a:solidFill>
              </a:rPr>
              <a:t>avons</a:t>
            </a:r>
            <a:r>
              <a:rPr lang="es-ES" sz="1600" dirty="0">
                <a:solidFill>
                  <a:schemeClr val="bg1"/>
                </a:solidFill>
              </a:rPr>
              <a:t> </a:t>
            </a:r>
            <a:r>
              <a:rPr lang="es-ES" sz="1600" dirty="0" err="1">
                <a:solidFill>
                  <a:schemeClr val="bg1"/>
                </a:solidFill>
              </a:rPr>
              <a:t>été</a:t>
            </a:r>
            <a:r>
              <a:rPr lang="es-ES" sz="1600" dirty="0">
                <a:solidFill>
                  <a:schemeClr val="bg1"/>
                </a:solidFill>
              </a:rPr>
              <a:t> </a:t>
            </a:r>
            <a:r>
              <a:rPr lang="es-ES" sz="1600" dirty="0" err="1">
                <a:solidFill>
                  <a:schemeClr val="bg1"/>
                </a:solidFill>
              </a:rPr>
              <a:t>capables</a:t>
            </a:r>
            <a:r>
              <a:rPr lang="es-ES" sz="1600" dirty="0">
                <a:solidFill>
                  <a:schemeClr val="bg1"/>
                </a:solidFill>
              </a:rPr>
              <a:t> </a:t>
            </a:r>
            <a:r>
              <a:rPr lang="es-ES" sz="1600" dirty="0" err="1">
                <a:solidFill>
                  <a:schemeClr val="bg1"/>
                </a:solidFill>
              </a:rPr>
              <a:t>d’accomplir</a:t>
            </a:r>
            <a:r>
              <a:rPr lang="es-ES" sz="1600" dirty="0">
                <a:solidFill>
                  <a:schemeClr val="bg1"/>
                </a:solidFill>
              </a:rPr>
              <a:t> une grande </a:t>
            </a:r>
            <a:r>
              <a:rPr lang="es-ES" sz="1600" dirty="0" err="1">
                <a:solidFill>
                  <a:schemeClr val="bg1"/>
                </a:solidFill>
              </a:rPr>
              <a:t>avancée</a:t>
            </a:r>
            <a:r>
              <a:rPr lang="es-ES" sz="1600" dirty="0">
                <a:solidFill>
                  <a:schemeClr val="bg1"/>
                </a:solidFill>
              </a:rPr>
              <a:t> en ce qui </a:t>
            </a:r>
            <a:r>
              <a:rPr lang="es-ES" sz="1600" dirty="0" err="1">
                <a:solidFill>
                  <a:schemeClr val="bg1"/>
                </a:solidFill>
              </a:rPr>
              <a:t>concerne</a:t>
            </a:r>
            <a:r>
              <a:rPr lang="es-ES" sz="1600" dirty="0">
                <a:solidFill>
                  <a:schemeClr val="bg1"/>
                </a:solidFill>
              </a:rPr>
              <a:t> la </a:t>
            </a:r>
            <a:r>
              <a:rPr lang="es-ES" sz="1600" dirty="0" err="1">
                <a:solidFill>
                  <a:schemeClr val="bg1"/>
                </a:solidFill>
              </a:rPr>
              <a:t>gestion</a:t>
            </a:r>
            <a:r>
              <a:rPr lang="es-ES" sz="1600" dirty="0">
                <a:solidFill>
                  <a:schemeClr val="bg1"/>
                </a:solidFill>
              </a:rPr>
              <a:t> de </a:t>
            </a:r>
            <a:r>
              <a:rPr lang="es-ES" sz="1600" dirty="0" err="1">
                <a:solidFill>
                  <a:schemeClr val="bg1"/>
                </a:solidFill>
              </a:rPr>
              <a:t>crise</a:t>
            </a:r>
            <a:r>
              <a:rPr lang="es-ES" sz="1600" dirty="0">
                <a:solidFill>
                  <a:schemeClr val="bg1"/>
                </a:solidFill>
              </a:rPr>
              <a:t>. Nous </a:t>
            </a:r>
            <a:r>
              <a:rPr lang="es-ES" sz="1600" dirty="0" err="1">
                <a:solidFill>
                  <a:schemeClr val="bg1"/>
                </a:solidFill>
              </a:rPr>
              <a:t>avons</a:t>
            </a:r>
            <a:r>
              <a:rPr lang="es-ES" sz="1600" dirty="0">
                <a:solidFill>
                  <a:schemeClr val="bg1"/>
                </a:solidFill>
              </a:rPr>
              <a:t> </a:t>
            </a:r>
            <a:r>
              <a:rPr lang="es-ES" sz="1600" dirty="0" err="1">
                <a:solidFill>
                  <a:schemeClr val="bg1"/>
                </a:solidFill>
              </a:rPr>
              <a:t>trouvé</a:t>
            </a:r>
            <a:r>
              <a:rPr lang="es-ES" sz="1600" dirty="0">
                <a:solidFill>
                  <a:schemeClr val="bg1"/>
                </a:solidFill>
              </a:rPr>
              <a:t> le </a:t>
            </a:r>
            <a:r>
              <a:rPr lang="es-ES" sz="1600" dirty="0" err="1">
                <a:solidFill>
                  <a:schemeClr val="bg1"/>
                </a:solidFill>
              </a:rPr>
              <a:t>moyen</a:t>
            </a:r>
            <a:r>
              <a:rPr lang="es-ES" sz="1600" dirty="0">
                <a:solidFill>
                  <a:schemeClr val="bg1"/>
                </a:solidFill>
              </a:rPr>
              <a:t> </a:t>
            </a:r>
            <a:r>
              <a:rPr lang="es-ES" sz="1600" dirty="0" err="1">
                <a:solidFill>
                  <a:schemeClr val="bg1"/>
                </a:solidFill>
              </a:rPr>
              <a:t>pour</a:t>
            </a:r>
            <a:r>
              <a:rPr lang="es-ES" sz="1600" dirty="0">
                <a:solidFill>
                  <a:schemeClr val="bg1"/>
                </a:solidFill>
              </a:rPr>
              <a:t> que nos </a:t>
            </a:r>
            <a:r>
              <a:rPr lang="es-ES" sz="1600" dirty="0" err="1">
                <a:solidFill>
                  <a:schemeClr val="bg1"/>
                </a:solidFill>
              </a:rPr>
              <a:t>solutions</a:t>
            </a:r>
            <a:r>
              <a:rPr lang="es-ES" sz="1600" dirty="0">
                <a:solidFill>
                  <a:schemeClr val="bg1"/>
                </a:solidFill>
              </a:rPr>
              <a:t> </a:t>
            </a:r>
            <a:r>
              <a:rPr lang="es-ES" sz="1600" dirty="0" err="1">
                <a:solidFill>
                  <a:schemeClr val="bg1"/>
                </a:solidFill>
              </a:rPr>
              <a:t>atteignent</a:t>
            </a:r>
            <a:r>
              <a:rPr lang="es-ES" sz="1600" dirty="0">
                <a:solidFill>
                  <a:schemeClr val="bg1"/>
                </a:solidFill>
              </a:rPr>
              <a:t> </a:t>
            </a:r>
            <a:r>
              <a:rPr lang="es-ES" sz="1600" dirty="0" err="1">
                <a:solidFill>
                  <a:schemeClr val="bg1"/>
                </a:solidFill>
              </a:rPr>
              <a:t>davantage</a:t>
            </a:r>
            <a:r>
              <a:rPr lang="es-ES" sz="1600" dirty="0">
                <a:solidFill>
                  <a:schemeClr val="bg1"/>
                </a:solidFill>
              </a:rPr>
              <a:t> de monde, </a:t>
            </a:r>
            <a:r>
              <a:rPr lang="es-ES" sz="1600" dirty="0" err="1">
                <a:solidFill>
                  <a:schemeClr val="bg1"/>
                </a:solidFill>
              </a:rPr>
              <a:t>apportent</a:t>
            </a:r>
            <a:r>
              <a:rPr lang="es-ES" sz="1600" dirty="0">
                <a:solidFill>
                  <a:schemeClr val="bg1"/>
                </a:solidFill>
              </a:rPr>
              <a:t> une </a:t>
            </a:r>
            <a:r>
              <a:rPr lang="es-ES" sz="1600" dirty="0" err="1">
                <a:solidFill>
                  <a:schemeClr val="bg1"/>
                </a:solidFill>
              </a:rPr>
              <a:t>valeur</a:t>
            </a:r>
            <a:r>
              <a:rPr lang="es-ES" sz="1600" dirty="0">
                <a:solidFill>
                  <a:schemeClr val="bg1"/>
                </a:solidFill>
              </a:rPr>
              <a:t> </a:t>
            </a:r>
            <a:r>
              <a:rPr lang="es-ES" sz="1600" dirty="0" err="1">
                <a:solidFill>
                  <a:schemeClr val="bg1"/>
                </a:solidFill>
              </a:rPr>
              <a:t>économique</a:t>
            </a:r>
            <a:r>
              <a:rPr lang="es-ES" sz="1600" dirty="0">
                <a:solidFill>
                  <a:schemeClr val="bg1"/>
                </a:solidFill>
              </a:rPr>
              <a:t>, et </a:t>
            </a:r>
            <a:r>
              <a:rPr lang="es-ES" sz="1600" dirty="0" err="1">
                <a:solidFill>
                  <a:schemeClr val="bg1"/>
                </a:solidFill>
              </a:rPr>
              <a:t>pour</a:t>
            </a:r>
            <a:r>
              <a:rPr lang="es-ES" sz="1600" dirty="0">
                <a:solidFill>
                  <a:schemeClr val="bg1"/>
                </a:solidFill>
              </a:rPr>
              <a:t> </a:t>
            </a:r>
            <a:r>
              <a:rPr lang="es-ES" sz="1600" dirty="0" err="1">
                <a:solidFill>
                  <a:schemeClr val="bg1"/>
                </a:solidFill>
              </a:rPr>
              <a:t>qu’elles</a:t>
            </a:r>
            <a:r>
              <a:rPr lang="es-ES" sz="1600" dirty="0">
                <a:solidFill>
                  <a:schemeClr val="bg1"/>
                </a:solidFill>
              </a:rPr>
              <a:t> </a:t>
            </a:r>
            <a:r>
              <a:rPr lang="es-ES" sz="1600" dirty="0" err="1">
                <a:solidFill>
                  <a:schemeClr val="bg1"/>
                </a:solidFill>
              </a:rPr>
              <a:t>aient</a:t>
            </a:r>
            <a:r>
              <a:rPr lang="es-ES" sz="1600" dirty="0">
                <a:solidFill>
                  <a:schemeClr val="bg1"/>
                </a:solidFill>
              </a:rPr>
              <a:t> un </a:t>
            </a:r>
            <a:r>
              <a:rPr lang="es-ES" sz="1600" dirty="0" err="1">
                <a:solidFill>
                  <a:schemeClr val="bg1"/>
                </a:solidFill>
              </a:rPr>
              <a:t>impact</a:t>
            </a:r>
            <a:r>
              <a:rPr lang="es-ES" sz="1600" dirty="0">
                <a:solidFill>
                  <a:schemeClr val="bg1"/>
                </a:solidFill>
              </a:rPr>
              <a:t> plus </a:t>
            </a:r>
            <a:r>
              <a:rPr lang="es-ES" sz="1600" dirty="0" err="1">
                <a:solidFill>
                  <a:schemeClr val="bg1"/>
                </a:solidFill>
              </a:rPr>
              <a:t>grand</a:t>
            </a:r>
            <a:r>
              <a:rPr lang="es-ES" sz="1600" dirty="0">
                <a:solidFill>
                  <a:schemeClr val="bg1"/>
                </a:solidFill>
              </a:rPr>
              <a:t> sur les </a:t>
            </a:r>
            <a:r>
              <a:rPr lang="es-ES" sz="1600" dirty="0" err="1">
                <a:solidFill>
                  <a:schemeClr val="bg1"/>
                </a:solidFill>
              </a:rPr>
              <a:t>vies</a:t>
            </a:r>
            <a:r>
              <a:rPr lang="es-ES" sz="1600" dirty="0">
                <a:solidFill>
                  <a:schemeClr val="bg1"/>
                </a:solidFill>
              </a:rPr>
              <a:t> des </a:t>
            </a:r>
            <a:r>
              <a:rPr lang="es-ES" sz="1600" dirty="0" err="1">
                <a:solidFill>
                  <a:schemeClr val="bg1"/>
                </a:solidFill>
              </a:rPr>
              <a:t>personnes</a:t>
            </a:r>
            <a:r>
              <a:rPr lang="es-ES" sz="1600" dirty="0">
                <a:solidFill>
                  <a:schemeClr val="bg1"/>
                </a:solidFill>
              </a:rPr>
              <a:t> </a:t>
            </a:r>
            <a:r>
              <a:rPr lang="es-ES" sz="1600" dirty="0" err="1">
                <a:solidFill>
                  <a:schemeClr val="bg1"/>
                </a:solidFill>
              </a:rPr>
              <a:t>pour</a:t>
            </a:r>
            <a:r>
              <a:rPr lang="es-ES" sz="1600" dirty="0">
                <a:solidFill>
                  <a:schemeClr val="bg1"/>
                </a:solidFill>
              </a:rPr>
              <a:t> </a:t>
            </a:r>
            <a:r>
              <a:rPr lang="es-ES" sz="1600" dirty="0" err="1">
                <a:solidFill>
                  <a:schemeClr val="bg1"/>
                </a:solidFill>
              </a:rPr>
              <a:t>lesquelles</a:t>
            </a:r>
            <a:r>
              <a:rPr lang="es-ES" sz="1600" dirty="0">
                <a:solidFill>
                  <a:schemeClr val="bg1"/>
                </a:solidFill>
              </a:rPr>
              <a:t> Nous </a:t>
            </a:r>
            <a:r>
              <a:rPr lang="es-ES" sz="1600" dirty="0" err="1">
                <a:solidFill>
                  <a:schemeClr val="bg1"/>
                </a:solidFill>
              </a:rPr>
              <a:t>travaillons</a:t>
            </a:r>
            <a:r>
              <a:rPr lang="es-ES" sz="1600" dirty="0">
                <a:solidFill>
                  <a:schemeClr val="bg1"/>
                </a:solidFill>
                <a:latin typeface="arial" panose="020B0604020202020204" pitchFamily="34" charset="0"/>
              </a:rPr>
              <a:t>. </a:t>
            </a:r>
          </a:p>
          <a:p>
            <a:endParaRPr lang="es-ES" dirty="0">
              <a:solidFill>
                <a:schemeClr val="bg1"/>
              </a:solidFill>
              <a:latin typeface="arial" panose="020B0604020202020204" pitchFamily="34" charset="0"/>
            </a:endParaRPr>
          </a:p>
          <a:p>
            <a:pPr algn="r"/>
            <a:endParaRPr lang="es-ES" sz="1600" dirty="0">
              <a:solidFill>
                <a:schemeClr val="bg1"/>
              </a:solidFill>
              <a:latin typeface="arial" panose="020B0604020202020204" pitchFamily="34" charset="0"/>
            </a:endParaRPr>
          </a:p>
          <a:p>
            <a:pPr algn="r"/>
            <a:r>
              <a:rPr lang="es-ES" sz="1600" dirty="0">
                <a:solidFill>
                  <a:schemeClr val="bg1"/>
                </a:solidFill>
                <a:latin typeface="arial" panose="020B0604020202020204" pitchFamily="34" charset="0"/>
              </a:rPr>
              <a:t>-</a:t>
            </a:r>
            <a:r>
              <a:rPr lang="es-ES" sz="1400" dirty="0" err="1">
                <a:solidFill>
                  <a:schemeClr val="bg1"/>
                </a:solidFill>
                <a:latin typeface="arial" panose="020B0604020202020204" pitchFamily="34" charset="0"/>
              </a:rPr>
              <a:t>Ravi</a:t>
            </a:r>
            <a:r>
              <a:rPr lang="es-ES" sz="1400" dirty="0">
                <a:solidFill>
                  <a:schemeClr val="bg1"/>
                </a:solidFill>
                <a:latin typeface="arial" panose="020B0604020202020204" pitchFamily="34" charset="0"/>
              </a:rPr>
              <a:t> </a:t>
            </a:r>
            <a:r>
              <a:rPr lang="es-ES" sz="1400" dirty="0" err="1">
                <a:solidFill>
                  <a:schemeClr val="bg1"/>
                </a:solidFill>
                <a:latin typeface="arial" panose="020B0604020202020204" pitchFamily="34" charset="0"/>
              </a:rPr>
              <a:t>Gurumurthy</a:t>
            </a:r>
            <a:r>
              <a:rPr lang="es-ES" sz="1400" dirty="0">
                <a:solidFill>
                  <a:schemeClr val="bg1"/>
                </a:solidFill>
                <a:latin typeface="arial" panose="020B0604020202020204" pitchFamily="34" charset="0"/>
              </a:rPr>
              <a:t>,</a:t>
            </a:r>
          </a:p>
          <a:p>
            <a:pPr algn="r"/>
            <a:r>
              <a:rPr lang="es-ES" sz="1400" dirty="0">
                <a:solidFill>
                  <a:schemeClr val="bg1"/>
                </a:solidFill>
                <a:latin typeface="arial" panose="020B0604020202020204" pitchFamily="34" charset="0"/>
              </a:rPr>
              <a:t>Vice-</a:t>
            </a:r>
            <a:r>
              <a:rPr lang="es-ES" sz="1400" dirty="0" err="1">
                <a:solidFill>
                  <a:schemeClr val="bg1"/>
                </a:solidFill>
                <a:latin typeface="arial" panose="020B0604020202020204" pitchFamily="34" charset="0"/>
              </a:rPr>
              <a:t>president</a:t>
            </a:r>
            <a:endParaRPr lang="es-ES" sz="1400" dirty="0">
              <a:solidFill>
                <a:schemeClr val="bg1"/>
              </a:solidFill>
              <a:latin typeface="arial" panose="020B0604020202020204" pitchFamily="34" charset="0"/>
            </a:endParaRPr>
          </a:p>
          <a:p>
            <a:pPr algn="r"/>
            <a:r>
              <a:rPr lang="es-ES" sz="1400" dirty="0" err="1">
                <a:solidFill>
                  <a:schemeClr val="bg1"/>
                </a:solidFill>
                <a:latin typeface="arial" panose="020B0604020202020204" pitchFamily="34" charset="0"/>
              </a:rPr>
              <a:t>Strategie</a:t>
            </a:r>
            <a:r>
              <a:rPr lang="es-ES" sz="1400" dirty="0">
                <a:solidFill>
                  <a:schemeClr val="bg1"/>
                </a:solidFill>
                <a:latin typeface="arial" panose="020B0604020202020204" pitchFamily="34" charset="0"/>
              </a:rPr>
              <a:t> et </a:t>
            </a:r>
            <a:r>
              <a:rPr lang="es-ES" sz="1400" dirty="0" err="1">
                <a:solidFill>
                  <a:schemeClr val="bg1"/>
                </a:solidFill>
                <a:latin typeface="arial" panose="020B0604020202020204" pitchFamily="34" charset="0"/>
              </a:rPr>
              <a:t>Innovation</a:t>
            </a:r>
            <a:endParaRPr lang="en-US" sz="16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49" y="5077278"/>
            <a:ext cx="1197094" cy="1593631"/>
          </a:xfrm>
          <a:prstGeom prst="rect">
            <a:avLst/>
          </a:prstGeom>
        </p:spPr>
      </p:pic>
      <p:sp>
        <p:nvSpPr>
          <p:cNvPr id="5" name="Rectangle 4"/>
          <p:cNvSpPr/>
          <p:nvPr/>
        </p:nvSpPr>
        <p:spPr>
          <a:xfrm>
            <a:off x="4869791" y="1158746"/>
            <a:ext cx="3463687" cy="4555093"/>
          </a:xfrm>
          <a:prstGeom prst="rect">
            <a:avLst/>
          </a:prstGeom>
        </p:spPr>
        <p:txBody>
          <a:bodyPr wrap="square">
            <a:spAutoFit/>
          </a:bodyPr>
          <a:lstStyle/>
          <a:p>
            <a:pPr algn="just"/>
            <a:r>
              <a:rPr lang="en-US" sz="1600" dirty="0">
                <a:solidFill>
                  <a:schemeClr val="bg2"/>
                </a:solidFill>
              </a:rPr>
              <a:t>“Comment </a:t>
            </a:r>
            <a:r>
              <a:rPr lang="en-US" sz="1600" dirty="0" err="1">
                <a:solidFill>
                  <a:schemeClr val="bg2"/>
                </a:solidFill>
              </a:rPr>
              <a:t>peut</a:t>
            </a:r>
            <a:r>
              <a:rPr lang="en-US" sz="1600" dirty="0">
                <a:solidFill>
                  <a:schemeClr val="bg2"/>
                </a:solidFill>
              </a:rPr>
              <a:t>-on maximiser la </a:t>
            </a:r>
            <a:r>
              <a:rPr lang="en-US" sz="1600" dirty="0" err="1">
                <a:solidFill>
                  <a:schemeClr val="bg2"/>
                </a:solidFill>
              </a:rPr>
              <a:t>capacité</a:t>
            </a:r>
            <a:r>
              <a:rPr lang="en-US" sz="1600" dirty="0">
                <a:solidFill>
                  <a:schemeClr val="bg2"/>
                </a:solidFill>
              </a:rPr>
              <a:t> </a:t>
            </a:r>
            <a:r>
              <a:rPr lang="en-US" sz="1600" dirty="0" err="1">
                <a:solidFill>
                  <a:schemeClr val="bg2"/>
                </a:solidFill>
              </a:rPr>
              <a:t>d’innovation</a:t>
            </a:r>
            <a:r>
              <a:rPr lang="en-US" sz="1600" dirty="0">
                <a:solidFill>
                  <a:schemeClr val="bg2"/>
                </a:solidFill>
              </a:rPr>
              <a:t> des </a:t>
            </a:r>
            <a:r>
              <a:rPr lang="en-US" sz="1600" dirty="0" err="1">
                <a:solidFill>
                  <a:schemeClr val="bg2"/>
                </a:solidFill>
              </a:rPr>
              <a:t>acteurs</a:t>
            </a:r>
            <a:r>
              <a:rPr lang="en-US" sz="1600" dirty="0">
                <a:solidFill>
                  <a:schemeClr val="bg2"/>
                </a:solidFill>
              </a:rPr>
              <a:t> </a:t>
            </a:r>
            <a:r>
              <a:rPr lang="en-US" sz="1600" dirty="0" err="1">
                <a:solidFill>
                  <a:schemeClr val="bg2"/>
                </a:solidFill>
              </a:rPr>
              <a:t>humanitaires</a:t>
            </a:r>
            <a:r>
              <a:rPr lang="en-US" sz="1600" dirty="0">
                <a:solidFill>
                  <a:schemeClr val="bg2"/>
                </a:solidFill>
              </a:rPr>
              <a:t> pour </a:t>
            </a:r>
            <a:r>
              <a:rPr lang="en-US" sz="1600" dirty="0" err="1">
                <a:solidFill>
                  <a:schemeClr val="bg2"/>
                </a:solidFill>
              </a:rPr>
              <a:t>sauver</a:t>
            </a:r>
            <a:r>
              <a:rPr lang="en-US" sz="1600" dirty="0">
                <a:solidFill>
                  <a:schemeClr val="bg2"/>
                </a:solidFill>
              </a:rPr>
              <a:t> plus </a:t>
            </a:r>
            <a:r>
              <a:rPr lang="en-US" sz="1600" dirty="0" err="1">
                <a:solidFill>
                  <a:schemeClr val="bg2"/>
                </a:solidFill>
              </a:rPr>
              <a:t>efficacement</a:t>
            </a:r>
            <a:r>
              <a:rPr lang="en-US" sz="1600" dirty="0">
                <a:solidFill>
                  <a:schemeClr val="bg2"/>
                </a:solidFill>
              </a:rPr>
              <a:t> des vies et </a:t>
            </a:r>
            <a:r>
              <a:rPr lang="en-US" sz="1600" dirty="0" err="1">
                <a:solidFill>
                  <a:schemeClr val="bg2"/>
                </a:solidFill>
              </a:rPr>
              <a:t>soulager</a:t>
            </a:r>
            <a:r>
              <a:rPr lang="en-US" sz="1600" dirty="0">
                <a:solidFill>
                  <a:schemeClr val="bg2"/>
                </a:solidFill>
              </a:rPr>
              <a:t> les </a:t>
            </a:r>
            <a:r>
              <a:rPr lang="en-US" sz="1600" dirty="0" err="1">
                <a:solidFill>
                  <a:schemeClr val="bg2"/>
                </a:solidFill>
              </a:rPr>
              <a:t>souffrances</a:t>
            </a:r>
            <a:r>
              <a:rPr lang="en-US" sz="1600" dirty="0">
                <a:solidFill>
                  <a:schemeClr val="bg2"/>
                </a:solidFill>
              </a:rPr>
              <a:t> ? “</a:t>
            </a:r>
          </a:p>
          <a:p>
            <a:endParaRPr lang="es-ES" sz="1600" dirty="0">
              <a:solidFill>
                <a:schemeClr val="bg2"/>
              </a:solidFill>
            </a:endParaRPr>
          </a:p>
          <a:p>
            <a:pPr algn="just"/>
            <a:r>
              <a:rPr lang="es-ES" sz="1600" dirty="0">
                <a:solidFill>
                  <a:schemeClr val="bg2"/>
                </a:solidFill>
              </a:rPr>
              <a:t>“Nous </a:t>
            </a:r>
            <a:r>
              <a:rPr lang="es-ES" sz="1600" dirty="0" err="1">
                <a:solidFill>
                  <a:schemeClr val="bg2"/>
                </a:solidFill>
              </a:rPr>
              <a:t>défendons</a:t>
            </a:r>
            <a:r>
              <a:rPr lang="es-ES" sz="1600" dirty="0">
                <a:solidFill>
                  <a:schemeClr val="bg2"/>
                </a:solidFill>
              </a:rPr>
              <a:t> une aproche de </a:t>
            </a:r>
            <a:r>
              <a:rPr lang="es-ES" sz="1600" dirty="0" err="1">
                <a:solidFill>
                  <a:schemeClr val="bg2"/>
                </a:solidFill>
              </a:rPr>
              <a:t>l’innovation</a:t>
            </a:r>
            <a:r>
              <a:rPr lang="es-ES" sz="1600" dirty="0">
                <a:solidFill>
                  <a:schemeClr val="bg2"/>
                </a:solidFill>
              </a:rPr>
              <a:t> </a:t>
            </a:r>
            <a:r>
              <a:rPr lang="es-ES" sz="1600" dirty="0" err="1">
                <a:solidFill>
                  <a:schemeClr val="bg2"/>
                </a:solidFill>
              </a:rPr>
              <a:t>centrée</a:t>
            </a:r>
            <a:r>
              <a:rPr lang="es-ES" sz="1600" dirty="0">
                <a:solidFill>
                  <a:schemeClr val="bg2"/>
                </a:solidFill>
              </a:rPr>
              <a:t> sur </a:t>
            </a:r>
            <a:r>
              <a:rPr lang="es-ES" sz="1600" dirty="0" err="1">
                <a:solidFill>
                  <a:schemeClr val="bg2"/>
                </a:solidFill>
              </a:rPr>
              <a:t>l’être</a:t>
            </a:r>
            <a:r>
              <a:rPr lang="es-ES" sz="1600" dirty="0">
                <a:solidFill>
                  <a:schemeClr val="bg2"/>
                </a:solidFill>
              </a:rPr>
              <a:t> </a:t>
            </a:r>
            <a:r>
              <a:rPr lang="es-ES" sz="1600" dirty="0" err="1">
                <a:solidFill>
                  <a:schemeClr val="bg2"/>
                </a:solidFill>
              </a:rPr>
              <a:t>humain</a:t>
            </a:r>
            <a:r>
              <a:rPr lang="es-ES" sz="1600" dirty="0">
                <a:solidFill>
                  <a:schemeClr val="bg2"/>
                </a:solidFill>
              </a:rPr>
              <a:t>, qui </a:t>
            </a:r>
            <a:r>
              <a:rPr lang="es-ES" sz="1600" dirty="0" err="1">
                <a:solidFill>
                  <a:schemeClr val="bg2"/>
                </a:solidFill>
              </a:rPr>
              <a:t>inclue</a:t>
            </a:r>
            <a:r>
              <a:rPr lang="es-ES" sz="1600" dirty="0">
                <a:solidFill>
                  <a:schemeClr val="bg2"/>
                </a:solidFill>
              </a:rPr>
              <a:t> une </a:t>
            </a:r>
            <a:r>
              <a:rPr lang="es-ES" sz="1600" dirty="0" err="1">
                <a:solidFill>
                  <a:schemeClr val="bg2"/>
                </a:solidFill>
              </a:rPr>
              <a:t>large</a:t>
            </a:r>
            <a:r>
              <a:rPr lang="es-ES" sz="1600" dirty="0">
                <a:solidFill>
                  <a:schemeClr val="bg2"/>
                </a:solidFill>
              </a:rPr>
              <a:t> </a:t>
            </a:r>
            <a:r>
              <a:rPr lang="es-ES" sz="1600" dirty="0" err="1">
                <a:solidFill>
                  <a:schemeClr val="bg2"/>
                </a:solidFill>
              </a:rPr>
              <a:t>gamme</a:t>
            </a:r>
            <a:r>
              <a:rPr lang="es-ES" sz="1600" dirty="0">
                <a:solidFill>
                  <a:schemeClr val="bg2"/>
                </a:solidFill>
              </a:rPr>
              <a:t> de partenaires </a:t>
            </a:r>
            <a:r>
              <a:rPr lang="es-ES" sz="1600" dirty="0" err="1">
                <a:solidFill>
                  <a:schemeClr val="bg2"/>
                </a:solidFill>
              </a:rPr>
              <a:t>souhaitant</a:t>
            </a:r>
            <a:r>
              <a:rPr lang="es-ES" sz="1600" dirty="0">
                <a:solidFill>
                  <a:schemeClr val="bg2"/>
                </a:solidFill>
              </a:rPr>
              <a:t> </a:t>
            </a:r>
            <a:r>
              <a:rPr lang="es-ES" sz="1600" dirty="0" err="1">
                <a:solidFill>
                  <a:schemeClr val="bg2"/>
                </a:solidFill>
              </a:rPr>
              <a:t>explorer</a:t>
            </a:r>
            <a:r>
              <a:rPr lang="es-ES" sz="1600" dirty="0">
                <a:solidFill>
                  <a:schemeClr val="bg2"/>
                </a:solidFill>
              </a:rPr>
              <a:t> les </a:t>
            </a:r>
            <a:r>
              <a:rPr lang="es-ES" sz="1600" dirty="0" err="1">
                <a:solidFill>
                  <a:schemeClr val="bg2"/>
                </a:solidFill>
              </a:rPr>
              <a:t>enjeux</a:t>
            </a:r>
            <a:r>
              <a:rPr lang="es-ES" sz="1600" dirty="0">
                <a:solidFill>
                  <a:schemeClr val="bg2"/>
                </a:solidFill>
              </a:rPr>
              <a:t> et les </a:t>
            </a:r>
            <a:r>
              <a:rPr lang="es-ES" sz="1600" dirty="0" err="1">
                <a:solidFill>
                  <a:schemeClr val="bg2"/>
                </a:solidFill>
              </a:rPr>
              <a:t>opportunités</a:t>
            </a:r>
            <a:r>
              <a:rPr lang="es-ES" sz="1600" dirty="0">
                <a:solidFill>
                  <a:schemeClr val="bg2"/>
                </a:solidFill>
              </a:rPr>
              <a:t> que rencontré MSF sur le </a:t>
            </a:r>
            <a:r>
              <a:rPr lang="es-ES" sz="1600" dirty="0" err="1">
                <a:solidFill>
                  <a:schemeClr val="bg2"/>
                </a:solidFill>
              </a:rPr>
              <a:t>terrain</a:t>
            </a:r>
            <a:endParaRPr lang="es-ES" sz="1600" dirty="0">
              <a:solidFill>
                <a:schemeClr val="bg2"/>
              </a:solidFill>
            </a:endParaRPr>
          </a:p>
          <a:p>
            <a:endParaRPr lang="es-ES" sz="1600" dirty="0">
              <a:solidFill>
                <a:schemeClr val="bg2"/>
              </a:solidFill>
            </a:endParaRPr>
          </a:p>
          <a:p>
            <a:r>
              <a:rPr lang="es-ES" sz="1600" dirty="0">
                <a:solidFill>
                  <a:schemeClr val="bg2"/>
                </a:solidFill>
              </a:rPr>
              <a:t>Nous </a:t>
            </a:r>
            <a:r>
              <a:rPr lang="es-ES" sz="1600" dirty="0" err="1">
                <a:solidFill>
                  <a:schemeClr val="bg2"/>
                </a:solidFill>
              </a:rPr>
              <a:t>réalisons</a:t>
            </a:r>
            <a:r>
              <a:rPr lang="es-ES" sz="1600" dirty="0">
                <a:solidFill>
                  <a:schemeClr val="bg2"/>
                </a:solidFill>
              </a:rPr>
              <a:t> des cas </a:t>
            </a:r>
            <a:r>
              <a:rPr lang="es-ES" sz="1600" dirty="0" err="1">
                <a:solidFill>
                  <a:schemeClr val="bg2"/>
                </a:solidFill>
              </a:rPr>
              <a:t>concrets</a:t>
            </a:r>
            <a:r>
              <a:rPr lang="es-ES" sz="1600" dirty="0">
                <a:solidFill>
                  <a:schemeClr val="bg2"/>
                </a:solidFill>
              </a:rPr>
              <a:t> de </a:t>
            </a:r>
            <a:r>
              <a:rPr lang="es-ES" sz="1600" dirty="0" err="1">
                <a:solidFill>
                  <a:schemeClr val="bg2"/>
                </a:solidFill>
              </a:rPr>
              <a:t>conception</a:t>
            </a:r>
            <a:r>
              <a:rPr lang="es-ES" sz="1600" dirty="0">
                <a:solidFill>
                  <a:schemeClr val="bg2"/>
                </a:solidFill>
              </a:rPr>
              <a:t> et de </a:t>
            </a:r>
            <a:r>
              <a:rPr lang="es-ES" sz="1600" dirty="0" err="1">
                <a:solidFill>
                  <a:schemeClr val="bg2"/>
                </a:solidFill>
              </a:rPr>
              <a:t>développement</a:t>
            </a:r>
            <a:r>
              <a:rPr lang="es-ES" sz="1600" dirty="0">
                <a:solidFill>
                  <a:schemeClr val="bg2"/>
                </a:solidFill>
              </a:rPr>
              <a:t>, en </a:t>
            </a:r>
            <a:r>
              <a:rPr lang="es-ES" sz="1600" dirty="0" err="1">
                <a:solidFill>
                  <a:schemeClr val="bg2"/>
                </a:solidFill>
              </a:rPr>
              <a:t>abordant</a:t>
            </a:r>
            <a:r>
              <a:rPr lang="es-ES" sz="1600" dirty="0">
                <a:solidFill>
                  <a:schemeClr val="bg2"/>
                </a:solidFill>
              </a:rPr>
              <a:t> les </a:t>
            </a:r>
            <a:r>
              <a:rPr lang="es-ES" sz="1600" dirty="0" err="1">
                <a:solidFill>
                  <a:schemeClr val="bg2"/>
                </a:solidFill>
              </a:rPr>
              <a:t>besoins</a:t>
            </a:r>
            <a:r>
              <a:rPr lang="es-ES" sz="1600" dirty="0">
                <a:solidFill>
                  <a:schemeClr val="bg2"/>
                </a:solidFill>
              </a:rPr>
              <a:t> </a:t>
            </a:r>
            <a:r>
              <a:rPr lang="es-ES" sz="1600" dirty="0" err="1">
                <a:solidFill>
                  <a:schemeClr val="bg2"/>
                </a:solidFill>
              </a:rPr>
              <a:t>opérationels</a:t>
            </a:r>
            <a:r>
              <a:rPr lang="es-ES" sz="1600" dirty="0">
                <a:solidFill>
                  <a:schemeClr val="bg2"/>
                </a:solidFill>
              </a:rPr>
              <a:t> </a:t>
            </a:r>
            <a:r>
              <a:rPr lang="es-ES" sz="1600" dirty="0" err="1">
                <a:solidFill>
                  <a:schemeClr val="bg2"/>
                </a:solidFill>
              </a:rPr>
              <a:t>au</a:t>
            </a:r>
            <a:r>
              <a:rPr lang="es-ES" sz="1600" dirty="0">
                <a:solidFill>
                  <a:schemeClr val="bg2"/>
                </a:solidFill>
              </a:rPr>
              <a:t> Travers de </a:t>
            </a:r>
            <a:r>
              <a:rPr lang="es-ES" sz="1600" dirty="0" err="1">
                <a:solidFill>
                  <a:schemeClr val="bg2"/>
                </a:solidFill>
              </a:rPr>
              <a:t>l’exploration</a:t>
            </a:r>
            <a:r>
              <a:rPr lang="es-ES" sz="1600" dirty="0">
                <a:solidFill>
                  <a:schemeClr val="bg2"/>
                </a:solidFill>
              </a:rPr>
              <a:t> de </a:t>
            </a:r>
            <a:r>
              <a:rPr lang="es-ES" sz="1600" dirty="0" err="1">
                <a:solidFill>
                  <a:schemeClr val="bg2"/>
                </a:solidFill>
              </a:rPr>
              <a:t>produits</a:t>
            </a:r>
            <a:r>
              <a:rPr lang="es-ES" sz="1600" dirty="0">
                <a:solidFill>
                  <a:schemeClr val="bg2"/>
                </a:solidFill>
              </a:rPr>
              <a:t>, </a:t>
            </a:r>
            <a:r>
              <a:rPr lang="es-ES" sz="1600" dirty="0" err="1">
                <a:solidFill>
                  <a:schemeClr val="bg2"/>
                </a:solidFill>
              </a:rPr>
              <a:t>technologies</a:t>
            </a:r>
            <a:r>
              <a:rPr lang="es-ES" sz="1600" dirty="0">
                <a:solidFill>
                  <a:schemeClr val="bg2"/>
                </a:solidFill>
              </a:rPr>
              <a:t>, et </a:t>
            </a:r>
            <a:r>
              <a:rPr lang="es-ES" sz="1600" dirty="0" err="1">
                <a:solidFill>
                  <a:schemeClr val="bg2"/>
                </a:solidFill>
              </a:rPr>
              <a:t>services</a:t>
            </a:r>
            <a:r>
              <a:rPr lang="es-ES" dirty="0">
                <a:solidFill>
                  <a:schemeClr val="bg2"/>
                </a:solidFill>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9791" y="5713839"/>
            <a:ext cx="3406943" cy="571027"/>
          </a:xfrm>
          <a:prstGeom prst="rect">
            <a:avLst/>
          </a:prstGeom>
        </p:spPr>
      </p:pic>
      <p:sp>
        <p:nvSpPr>
          <p:cNvPr id="3" name="TextBox 2">
            <a:extLst>
              <a:ext uri="{FF2B5EF4-FFF2-40B4-BE49-F238E27FC236}">
                <a16:creationId xmlns:a16="http://schemas.microsoft.com/office/drawing/2014/main" id="{8FC2EA66-B095-464B-8F52-449AEBCFF3D7}"/>
              </a:ext>
            </a:extLst>
          </p:cNvPr>
          <p:cNvSpPr txBox="1"/>
          <p:nvPr/>
        </p:nvSpPr>
        <p:spPr>
          <a:xfrm>
            <a:off x="59441" y="366951"/>
            <a:ext cx="3335208" cy="646331"/>
          </a:xfrm>
          <a:prstGeom prst="rect">
            <a:avLst/>
          </a:prstGeom>
          <a:noFill/>
        </p:spPr>
        <p:txBody>
          <a:bodyPr wrap="none" rtlCol="0">
            <a:spAutoFit/>
          </a:bodyPr>
          <a:lstStyle/>
          <a:p>
            <a:r>
              <a:rPr lang="fr-FR" dirty="0"/>
              <a:t>INNOVATION SOCIALE</a:t>
            </a:r>
          </a:p>
          <a:p>
            <a:r>
              <a:rPr lang="fr-FR" b="1" dirty="0"/>
              <a:t>DU POINT DE VUE DES ONG</a:t>
            </a:r>
            <a:endParaRPr lang="es-AR" b="1" dirty="0"/>
          </a:p>
        </p:txBody>
      </p:sp>
    </p:spTree>
    <p:extLst>
      <p:ext uri="{BB962C8B-B14F-4D97-AF65-F5344CB8AC3E}">
        <p14:creationId xmlns:p14="http://schemas.microsoft.com/office/powerpoint/2010/main" val="3720696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700DCCA-6247-489B-B371-66CDCDC0E677}"/>
              </a:ext>
            </a:extLst>
          </p:cNvPr>
          <p:cNvSpPr>
            <a:spLocks/>
          </p:cNvSpPr>
          <p:nvPr/>
        </p:nvSpPr>
        <p:spPr bwMode="auto">
          <a:xfrm>
            <a:off x="640908" y="2504454"/>
            <a:ext cx="7908863" cy="2001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30479" bIns="0"/>
          <a:lstStyle/>
          <a:p>
            <a:pPr marL="29766" algn="ctr"/>
            <a:r>
              <a:rPr lang="en-US" sz="5400" dirty="0">
                <a:solidFill>
                  <a:schemeClr val="bg1"/>
                </a:solidFill>
                <a:latin typeface="Oxfam Global Headline"/>
                <a:ea typeface="ＭＳ Ｐゴシック" charset="0"/>
                <a:cs typeface="Helvetica Light" charset="0"/>
                <a:sym typeface="Helvetica Light" charset="0"/>
              </a:rPr>
              <a:t>¿QU’EST CE QUE LE DESIGN THINKING?</a:t>
            </a:r>
            <a:endParaRPr lang="en-US" sz="4050" dirty="0">
              <a:solidFill>
                <a:schemeClr val="bg1"/>
              </a:solidFill>
              <a:latin typeface="Oxfam Global Headline"/>
              <a:ea typeface="ＭＳ Ｐゴシック" charset="0"/>
              <a:cs typeface="Helvetica Light" charset="0"/>
              <a:sym typeface="Helvetica Light" charset="0"/>
            </a:endParaRPr>
          </a:p>
        </p:txBody>
      </p:sp>
    </p:spTree>
    <p:extLst>
      <p:ext uri="{BB962C8B-B14F-4D97-AF65-F5344CB8AC3E}">
        <p14:creationId xmlns:p14="http://schemas.microsoft.com/office/powerpoint/2010/main" val="1533235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8"/>
          <p:cNvSpPr txBox="1"/>
          <p:nvPr>
            <p:extLst/>
          </p:nvPr>
        </p:nvSpPr>
        <p:spPr>
          <a:xfrm>
            <a:off x="322299" y="2710997"/>
            <a:ext cx="8680299" cy="1200329"/>
          </a:xfrm>
          <a:prstGeom prst="rect">
            <a:avLst/>
          </a:prstGeom>
          <a:solidFill>
            <a:schemeClr val="bg1"/>
          </a:solidFill>
        </p:spPr>
        <p:txBody>
          <a:bodyPr wrap="square" rtlCol="0" anchor="t">
            <a:spAutoFit/>
          </a:bodyPr>
          <a:lstStyle/>
          <a:p>
            <a:pPr algn="ctr"/>
            <a:r>
              <a:rPr lang="en-US" sz="3600" dirty="0">
                <a:solidFill>
                  <a:schemeClr val="tx2"/>
                </a:solidFill>
                <a:latin typeface="Helvetica"/>
                <a:ea typeface="Tahoma" panose="020B0604030504040204" pitchFamily="34" charset="0"/>
                <a:cs typeface="Helvetica"/>
              </a:rPr>
              <a:t>Le Design Thinking </a:t>
            </a:r>
            <a:r>
              <a:rPr lang="en-US" sz="3600" dirty="0" err="1">
                <a:solidFill>
                  <a:schemeClr val="tx2"/>
                </a:solidFill>
                <a:latin typeface="Helvetica"/>
                <a:ea typeface="Tahoma" panose="020B0604030504040204" pitchFamily="34" charset="0"/>
                <a:cs typeface="Helvetica"/>
              </a:rPr>
              <a:t>sert</a:t>
            </a:r>
            <a:r>
              <a:rPr lang="en-US" sz="3600" dirty="0">
                <a:solidFill>
                  <a:schemeClr val="tx2"/>
                </a:solidFill>
                <a:latin typeface="Helvetica"/>
                <a:ea typeface="Tahoma" panose="020B0604030504040204" pitchFamily="34" charset="0"/>
                <a:cs typeface="Helvetica"/>
              </a:rPr>
              <a:t> à </a:t>
            </a:r>
            <a:r>
              <a:rPr lang="en-US" sz="3600" dirty="0" err="1">
                <a:solidFill>
                  <a:schemeClr val="tx2"/>
                </a:solidFill>
                <a:latin typeface="Helvetica"/>
                <a:ea typeface="Tahoma" panose="020B0604030504040204" pitchFamily="34" charset="0"/>
                <a:cs typeface="Helvetica"/>
              </a:rPr>
              <a:t>résoudre</a:t>
            </a:r>
            <a:r>
              <a:rPr lang="en-US" sz="3600" dirty="0">
                <a:solidFill>
                  <a:schemeClr val="tx2"/>
                </a:solidFill>
                <a:latin typeface="Helvetica"/>
                <a:ea typeface="Tahoma" panose="020B0604030504040204" pitchFamily="34" charset="0"/>
                <a:cs typeface="Helvetica"/>
              </a:rPr>
              <a:t> des </a:t>
            </a:r>
            <a:r>
              <a:rPr lang="en-US" sz="3600" b="1" dirty="0" err="1">
                <a:solidFill>
                  <a:schemeClr val="tx2"/>
                </a:solidFill>
                <a:latin typeface="Helvetica"/>
                <a:ea typeface="Tahoma" panose="020B0604030504040204" pitchFamily="34" charset="0"/>
                <a:cs typeface="Helvetica"/>
              </a:rPr>
              <a:t>problèmes</a:t>
            </a:r>
            <a:r>
              <a:rPr lang="en-US" sz="3600" b="1" dirty="0">
                <a:solidFill>
                  <a:schemeClr val="tx2"/>
                </a:solidFill>
                <a:latin typeface="Helvetica"/>
                <a:ea typeface="Tahoma" panose="020B0604030504040204" pitchFamily="34" charset="0"/>
                <a:cs typeface="Helvetica"/>
              </a:rPr>
              <a:t> ¨complexes¨ </a:t>
            </a:r>
            <a:r>
              <a:rPr lang="en-US" dirty="0">
                <a:solidFill>
                  <a:schemeClr val="tx2"/>
                </a:solidFill>
                <a:latin typeface="Helvetica"/>
                <a:ea typeface="Tahoma" panose="020B0604030504040204" pitchFamily="34" charset="0"/>
                <a:cs typeface="Helvetica"/>
              </a:rPr>
              <a:t>(wicked problems)</a:t>
            </a:r>
            <a:endParaRPr lang="en-US" sz="3600" dirty="0">
              <a:solidFill>
                <a:schemeClr val="tx2"/>
              </a:solidFill>
              <a:latin typeface="Helvetica"/>
              <a:ea typeface="Tahoma" panose="020B0604030504040204" pitchFamily="34" charset="0"/>
              <a:cs typeface="Helvetica"/>
            </a:endParaRPr>
          </a:p>
        </p:txBody>
      </p:sp>
      <p:sp>
        <p:nvSpPr>
          <p:cNvPr id="3" name="CuadroTexto 7">
            <a:extLst>
              <a:ext uri="{FF2B5EF4-FFF2-40B4-BE49-F238E27FC236}">
                <a16:creationId xmlns:a16="http://schemas.microsoft.com/office/drawing/2014/main" id="{547A1867-593C-4323-8BC2-2FEC3E7D0384}"/>
              </a:ext>
            </a:extLst>
          </p:cNvPr>
          <p:cNvSpPr txBox="1"/>
          <p:nvPr/>
        </p:nvSpPr>
        <p:spPr>
          <a:xfrm>
            <a:off x="912965" y="4192673"/>
            <a:ext cx="7484059" cy="400110"/>
          </a:xfrm>
          <a:prstGeom prst="rect">
            <a:avLst/>
          </a:prstGeom>
          <a:noFill/>
        </p:spPr>
        <p:txBody>
          <a:bodyPr wrap="square" rtlCol="0">
            <a:spAutoFit/>
          </a:bodyPr>
          <a:lstStyle/>
          <a:p>
            <a:r>
              <a:rPr lang="es-ES" sz="2000" dirty="0" err="1">
                <a:solidFill>
                  <a:srgbClr val="C00000"/>
                </a:solidFill>
                <a:latin typeface="Arial"/>
                <a:cs typeface="Arial"/>
              </a:rPr>
              <a:t>Il</a:t>
            </a:r>
            <a:r>
              <a:rPr lang="es-ES" sz="2000" dirty="0">
                <a:solidFill>
                  <a:srgbClr val="C00000"/>
                </a:solidFill>
                <a:latin typeface="Arial"/>
                <a:cs typeface="Arial"/>
              </a:rPr>
              <a:t> se </a:t>
            </a:r>
            <a:r>
              <a:rPr lang="es-ES" sz="2000" dirty="0" err="1">
                <a:solidFill>
                  <a:srgbClr val="C00000"/>
                </a:solidFill>
                <a:latin typeface="Arial"/>
                <a:cs typeface="Arial"/>
              </a:rPr>
              <a:t>révèle</a:t>
            </a:r>
            <a:r>
              <a:rPr lang="es-ES" sz="2000" dirty="0">
                <a:solidFill>
                  <a:srgbClr val="C00000"/>
                </a:solidFill>
                <a:latin typeface="Arial"/>
                <a:cs typeface="Arial"/>
              </a:rPr>
              <a:t> </a:t>
            </a:r>
            <a:r>
              <a:rPr lang="es-ES" sz="2000" dirty="0" err="1">
                <a:solidFill>
                  <a:srgbClr val="C00000"/>
                </a:solidFill>
                <a:latin typeface="Arial"/>
                <a:cs typeface="Arial"/>
              </a:rPr>
              <a:t>utile</a:t>
            </a:r>
            <a:r>
              <a:rPr lang="es-ES" sz="2000" dirty="0">
                <a:solidFill>
                  <a:srgbClr val="C00000"/>
                </a:solidFill>
                <a:latin typeface="Arial"/>
                <a:cs typeface="Arial"/>
              </a:rPr>
              <a:t> </a:t>
            </a:r>
            <a:r>
              <a:rPr lang="es-ES" sz="2000" dirty="0" err="1">
                <a:solidFill>
                  <a:srgbClr val="C00000"/>
                </a:solidFill>
                <a:latin typeface="Arial"/>
                <a:cs typeface="Arial"/>
              </a:rPr>
              <a:t>pour</a:t>
            </a:r>
            <a:r>
              <a:rPr lang="es-ES" sz="2000" dirty="0">
                <a:solidFill>
                  <a:srgbClr val="C00000"/>
                </a:solidFill>
                <a:latin typeface="Arial"/>
                <a:cs typeface="Arial"/>
              </a:rPr>
              <a:t> la </a:t>
            </a:r>
            <a:r>
              <a:rPr lang="es-ES" sz="2000" dirty="0" err="1">
                <a:solidFill>
                  <a:srgbClr val="C00000"/>
                </a:solidFill>
                <a:latin typeface="Arial"/>
                <a:cs typeface="Arial"/>
              </a:rPr>
              <a:t>phase</a:t>
            </a:r>
            <a:r>
              <a:rPr lang="es-ES" sz="2000" dirty="0">
                <a:solidFill>
                  <a:srgbClr val="C00000"/>
                </a:solidFill>
                <a:latin typeface="Arial"/>
                <a:cs typeface="Arial"/>
              </a:rPr>
              <a:t> </a:t>
            </a:r>
            <a:r>
              <a:rPr lang="es-ES" sz="2000" dirty="0" err="1">
                <a:solidFill>
                  <a:srgbClr val="C00000"/>
                </a:solidFill>
                <a:latin typeface="Arial"/>
                <a:cs typeface="Arial"/>
              </a:rPr>
              <a:t>d’INSPIRATION</a:t>
            </a:r>
            <a:r>
              <a:rPr lang="es-ES" sz="2000" dirty="0">
                <a:solidFill>
                  <a:srgbClr val="C00000"/>
                </a:solidFill>
                <a:latin typeface="Arial"/>
                <a:cs typeface="Arial"/>
              </a:rPr>
              <a:t> de </a:t>
            </a:r>
            <a:r>
              <a:rPr lang="es-ES" sz="2000" dirty="0" err="1">
                <a:solidFill>
                  <a:srgbClr val="C00000"/>
                </a:solidFill>
                <a:latin typeface="Arial"/>
                <a:cs typeface="Arial"/>
              </a:rPr>
              <a:t>l’innovation</a:t>
            </a:r>
            <a:endParaRPr lang="en-US" sz="2000" b="1" dirty="0">
              <a:solidFill>
                <a:srgbClr val="C00000"/>
              </a:solidFill>
              <a:latin typeface="Arial"/>
              <a:cs typeface="Arial"/>
            </a:endParaRPr>
          </a:p>
        </p:txBody>
      </p:sp>
    </p:spTree>
    <p:extLst>
      <p:ext uri="{BB962C8B-B14F-4D97-AF65-F5344CB8AC3E}">
        <p14:creationId xmlns:p14="http://schemas.microsoft.com/office/powerpoint/2010/main" val="171996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9226" y="805637"/>
            <a:ext cx="4168898" cy="738664"/>
          </a:xfrm>
          <a:prstGeom prst="rect">
            <a:avLst/>
          </a:prstGeom>
          <a:noFill/>
        </p:spPr>
        <p:txBody>
          <a:bodyPr wrap="none" rtlCol="0">
            <a:spAutoFit/>
          </a:bodyPr>
          <a:lstStyle/>
          <a:p>
            <a:r>
              <a:rPr lang="es-ES" sz="2100" dirty="0">
                <a:solidFill>
                  <a:srgbClr val="000000"/>
                </a:solidFill>
                <a:latin typeface="Arial"/>
                <a:cs typeface="Arial"/>
              </a:rPr>
              <a:t>VALEUR DU DESIGN THINKING</a:t>
            </a:r>
          </a:p>
          <a:p>
            <a:r>
              <a:rPr lang="es-ES" sz="2100" b="1" dirty="0">
                <a:solidFill>
                  <a:srgbClr val="000000"/>
                </a:solidFill>
                <a:latin typeface="Arial"/>
                <a:cs typeface="Arial"/>
              </a:rPr>
              <a:t>PROBLEMES COMPLEXES</a:t>
            </a:r>
            <a:endParaRPr lang="en-US" sz="2100" b="1" dirty="0">
              <a:solidFill>
                <a:srgbClr val="000000"/>
              </a:solidFill>
              <a:latin typeface="Arial"/>
              <a:cs typeface="Arial"/>
            </a:endParaRPr>
          </a:p>
        </p:txBody>
      </p:sp>
      <p:sp>
        <p:nvSpPr>
          <p:cNvPr id="5" name="7 Marcador de contenido"/>
          <p:cNvSpPr>
            <a:spLocks noGrp="1"/>
          </p:cNvSpPr>
          <p:nvPr>
            <p:ph idx="1"/>
          </p:nvPr>
        </p:nvSpPr>
        <p:spPr>
          <a:xfrm>
            <a:off x="546455" y="2717602"/>
            <a:ext cx="3669528" cy="3033675"/>
          </a:xfrm>
        </p:spPr>
        <p:txBody>
          <a:bodyPr>
            <a:noAutofit/>
          </a:bodyPr>
          <a:lstStyle/>
          <a:p>
            <a:pPr marL="0" lvl="1" indent="0" algn="just">
              <a:spcBef>
                <a:spcPts val="0"/>
              </a:spcBef>
              <a:buNone/>
            </a:pPr>
            <a:r>
              <a:rPr lang="es-ES" sz="1350" b="1" dirty="0">
                <a:latin typeface="Arial"/>
                <a:cs typeface="Arial"/>
              </a:rPr>
              <a:t>Centré sur les </a:t>
            </a:r>
            <a:r>
              <a:rPr lang="es-ES" sz="1350" b="1" dirty="0" err="1">
                <a:latin typeface="Arial"/>
                <a:cs typeface="Arial"/>
              </a:rPr>
              <a:t>personnes</a:t>
            </a:r>
            <a:endParaRPr lang="es-ES" sz="1350" b="1" dirty="0">
              <a:latin typeface="Arial"/>
              <a:cs typeface="Arial"/>
            </a:endParaRPr>
          </a:p>
          <a:p>
            <a:pPr marL="0" lvl="1" indent="0" algn="just">
              <a:spcBef>
                <a:spcPts val="0"/>
              </a:spcBef>
              <a:buNone/>
            </a:pPr>
            <a:r>
              <a:rPr lang="es-ES" sz="1050" dirty="0" err="1">
                <a:latin typeface="Arial"/>
                <a:cs typeface="Arial"/>
              </a:rPr>
              <a:t>Requiert</a:t>
            </a:r>
            <a:r>
              <a:rPr lang="es-ES" sz="1050" dirty="0">
                <a:latin typeface="Arial"/>
                <a:cs typeface="Arial"/>
              </a:rPr>
              <a:t> une </a:t>
            </a:r>
            <a:r>
              <a:rPr lang="es-ES" sz="1050" dirty="0" err="1">
                <a:latin typeface="Arial"/>
                <a:cs typeface="Arial"/>
              </a:rPr>
              <a:t>connaissance</a:t>
            </a:r>
            <a:r>
              <a:rPr lang="es-ES" sz="1050" dirty="0">
                <a:latin typeface="Arial"/>
                <a:cs typeface="Arial"/>
              </a:rPr>
              <a:t> </a:t>
            </a:r>
            <a:r>
              <a:rPr lang="es-ES" sz="1050" dirty="0" err="1">
                <a:latin typeface="Arial"/>
                <a:cs typeface="Arial"/>
              </a:rPr>
              <a:t>approfondie</a:t>
            </a:r>
            <a:r>
              <a:rPr lang="es-ES" sz="1050" dirty="0">
                <a:latin typeface="Arial"/>
                <a:cs typeface="Arial"/>
              </a:rPr>
              <a:t> des </a:t>
            </a:r>
            <a:r>
              <a:rPr lang="es-ES" sz="1050" dirty="0" err="1">
                <a:latin typeface="Arial"/>
                <a:cs typeface="Arial"/>
              </a:rPr>
              <a:t>bénéficiaires</a:t>
            </a:r>
            <a:r>
              <a:rPr lang="es-ES" sz="1050" dirty="0">
                <a:latin typeface="Arial"/>
                <a:cs typeface="Arial"/>
              </a:rPr>
              <a:t> et </a:t>
            </a:r>
            <a:r>
              <a:rPr lang="es-ES" sz="1050" dirty="0" err="1">
                <a:latin typeface="Arial"/>
                <a:cs typeface="Arial"/>
              </a:rPr>
              <a:t>acteurs</a:t>
            </a:r>
            <a:r>
              <a:rPr lang="es-ES" sz="1050" dirty="0">
                <a:latin typeface="Arial"/>
                <a:cs typeface="Arial"/>
              </a:rPr>
              <a:t> </a:t>
            </a:r>
            <a:r>
              <a:rPr lang="es-ES" sz="1050" dirty="0" err="1">
                <a:latin typeface="Arial"/>
                <a:cs typeface="Arial"/>
              </a:rPr>
              <a:t>impliqués</a:t>
            </a:r>
            <a:endParaRPr lang="es-ES" sz="1050" dirty="0">
              <a:latin typeface="Arial"/>
              <a:cs typeface="Arial"/>
            </a:endParaRPr>
          </a:p>
          <a:p>
            <a:pPr marL="0" lvl="1" indent="0" algn="just">
              <a:spcBef>
                <a:spcPts val="0"/>
              </a:spcBef>
              <a:buNone/>
            </a:pPr>
            <a:endParaRPr lang="es-ES" sz="1350" b="1" dirty="0">
              <a:latin typeface="Arial"/>
              <a:cs typeface="Arial"/>
            </a:endParaRPr>
          </a:p>
          <a:p>
            <a:pPr marL="0" lvl="1" indent="0" algn="just">
              <a:spcBef>
                <a:spcPts val="0"/>
              </a:spcBef>
              <a:buNone/>
            </a:pPr>
            <a:r>
              <a:rPr lang="es-ES" sz="1350" b="1" dirty="0" err="1">
                <a:latin typeface="Arial"/>
                <a:cs typeface="Arial"/>
              </a:rPr>
              <a:t>Complexe</a:t>
            </a:r>
            <a:endParaRPr lang="es-ES" sz="1350" dirty="0">
              <a:latin typeface="Arial"/>
              <a:cs typeface="Arial"/>
            </a:endParaRPr>
          </a:p>
          <a:p>
            <a:pPr marL="0" lvl="1" indent="0" algn="just">
              <a:spcBef>
                <a:spcPts val="0"/>
              </a:spcBef>
              <a:buNone/>
            </a:pPr>
            <a:r>
              <a:rPr lang="es-ES" sz="1050" dirty="0" err="1">
                <a:latin typeface="Arial"/>
                <a:cs typeface="Arial"/>
              </a:rPr>
              <a:t>On</a:t>
            </a:r>
            <a:r>
              <a:rPr lang="es-ES" sz="1050" dirty="0">
                <a:latin typeface="Arial"/>
                <a:cs typeface="Arial"/>
              </a:rPr>
              <a:t> </a:t>
            </a:r>
            <a:r>
              <a:rPr lang="es-ES" sz="1050" dirty="0" err="1">
                <a:latin typeface="Arial"/>
                <a:cs typeface="Arial"/>
              </a:rPr>
              <a:t>ne</a:t>
            </a:r>
            <a:r>
              <a:rPr lang="es-ES" sz="1050" dirty="0">
                <a:latin typeface="Arial"/>
                <a:cs typeface="Arial"/>
              </a:rPr>
              <a:t> le </a:t>
            </a:r>
            <a:r>
              <a:rPr lang="es-ES" sz="1050" dirty="0" err="1">
                <a:latin typeface="Arial"/>
                <a:cs typeface="Arial"/>
              </a:rPr>
              <a:t>comprend</a:t>
            </a:r>
            <a:r>
              <a:rPr lang="es-ES" sz="1050" dirty="0">
                <a:latin typeface="Arial"/>
                <a:cs typeface="Arial"/>
              </a:rPr>
              <a:t> </a:t>
            </a:r>
            <a:r>
              <a:rPr lang="es-ES" sz="1050" dirty="0" err="1">
                <a:latin typeface="Arial"/>
                <a:cs typeface="Arial"/>
              </a:rPr>
              <a:t>pas</a:t>
            </a:r>
            <a:r>
              <a:rPr lang="es-ES" sz="1050" dirty="0">
                <a:latin typeface="Arial"/>
                <a:cs typeface="Arial"/>
              </a:rPr>
              <a:t> bien, </a:t>
            </a:r>
            <a:r>
              <a:rPr lang="es-ES" sz="1050" dirty="0" err="1">
                <a:latin typeface="Arial"/>
                <a:cs typeface="Arial"/>
              </a:rPr>
              <a:t>il</a:t>
            </a:r>
            <a:r>
              <a:rPr lang="es-ES" sz="1050" dirty="0">
                <a:latin typeface="Arial"/>
                <a:cs typeface="Arial"/>
              </a:rPr>
              <a:t> y a un </a:t>
            </a:r>
            <a:r>
              <a:rPr lang="es-ES" sz="1050" dirty="0" err="1">
                <a:latin typeface="Arial"/>
                <a:cs typeface="Arial"/>
              </a:rPr>
              <a:t>besoin</a:t>
            </a:r>
            <a:r>
              <a:rPr lang="es-ES" sz="1050" dirty="0">
                <a:latin typeface="Arial"/>
                <a:cs typeface="Arial"/>
              </a:rPr>
              <a:t> </a:t>
            </a:r>
            <a:r>
              <a:rPr lang="es-ES" sz="1050" dirty="0" err="1">
                <a:latin typeface="Arial"/>
                <a:cs typeface="Arial"/>
              </a:rPr>
              <a:t>d’exploration</a:t>
            </a:r>
            <a:r>
              <a:rPr lang="es-ES" sz="1050" dirty="0">
                <a:latin typeface="Arial"/>
                <a:cs typeface="Arial"/>
              </a:rPr>
              <a:t>, </a:t>
            </a:r>
            <a:r>
              <a:rPr lang="es-ES" sz="1050" dirty="0" err="1">
                <a:latin typeface="Arial"/>
                <a:cs typeface="Arial"/>
              </a:rPr>
              <a:t>ainsi</a:t>
            </a:r>
            <a:r>
              <a:rPr lang="es-ES" sz="1050" dirty="0">
                <a:latin typeface="Arial"/>
                <a:cs typeface="Arial"/>
              </a:rPr>
              <a:t> que de </a:t>
            </a:r>
            <a:r>
              <a:rPr lang="es-ES" sz="1050" dirty="0" err="1">
                <a:latin typeface="Arial"/>
                <a:cs typeface="Arial"/>
              </a:rPr>
              <a:t>l’Accord</a:t>
            </a:r>
            <a:r>
              <a:rPr lang="es-ES" sz="1050" dirty="0">
                <a:latin typeface="Arial"/>
                <a:cs typeface="Arial"/>
              </a:rPr>
              <a:t> de </a:t>
            </a:r>
            <a:r>
              <a:rPr lang="es-ES" sz="1050" dirty="0" err="1">
                <a:latin typeface="Arial"/>
                <a:cs typeface="Arial"/>
              </a:rPr>
              <a:t>multiples</a:t>
            </a:r>
            <a:r>
              <a:rPr lang="es-ES" sz="1050" dirty="0">
                <a:latin typeface="Arial"/>
                <a:cs typeface="Arial"/>
              </a:rPr>
              <a:t> </a:t>
            </a:r>
            <a:r>
              <a:rPr lang="es-ES" sz="1050" dirty="0" err="1">
                <a:latin typeface="Arial"/>
                <a:cs typeface="Arial"/>
              </a:rPr>
              <a:t>acteurs</a:t>
            </a:r>
            <a:r>
              <a:rPr lang="es-ES" sz="1050" dirty="0">
                <a:latin typeface="Arial"/>
                <a:cs typeface="Arial"/>
              </a:rPr>
              <a:t>. </a:t>
            </a:r>
          </a:p>
          <a:p>
            <a:pPr marL="0" lvl="1" indent="0" algn="just">
              <a:spcBef>
                <a:spcPts val="0"/>
              </a:spcBef>
              <a:buNone/>
            </a:pPr>
            <a:endParaRPr lang="es-ES" sz="1350" b="1" dirty="0">
              <a:latin typeface="Arial"/>
              <a:cs typeface="Arial"/>
            </a:endParaRPr>
          </a:p>
          <a:p>
            <a:pPr marL="0" lvl="1" indent="0" algn="just">
              <a:spcBef>
                <a:spcPts val="0"/>
              </a:spcBef>
              <a:buNone/>
            </a:pPr>
            <a:r>
              <a:rPr lang="es-ES" sz="1350" b="1" dirty="0">
                <a:latin typeface="Arial"/>
                <a:cs typeface="Arial"/>
              </a:rPr>
              <a:t>Manque </a:t>
            </a:r>
            <a:r>
              <a:rPr lang="es-ES" sz="1350" b="1" dirty="0" err="1">
                <a:latin typeface="Arial"/>
                <a:cs typeface="Arial"/>
              </a:rPr>
              <a:t>d’informations</a:t>
            </a:r>
            <a:endParaRPr lang="es-ES" sz="1350" b="1" dirty="0">
              <a:latin typeface="Arial"/>
              <a:cs typeface="Arial"/>
            </a:endParaRPr>
          </a:p>
          <a:p>
            <a:pPr marL="0" lvl="1" indent="0" algn="just">
              <a:spcBef>
                <a:spcPts val="0"/>
              </a:spcBef>
              <a:buNone/>
            </a:pPr>
            <a:r>
              <a:rPr lang="es-ES" sz="1050" dirty="0">
                <a:latin typeface="Arial"/>
                <a:cs typeface="Arial"/>
              </a:rPr>
              <a:t>(</a:t>
            </a:r>
            <a:r>
              <a:rPr lang="es-ES" sz="1050" dirty="0" err="1">
                <a:latin typeface="Arial"/>
                <a:cs typeface="Arial"/>
              </a:rPr>
              <a:t>petites</a:t>
            </a:r>
            <a:r>
              <a:rPr lang="es-ES" sz="1050" dirty="0">
                <a:latin typeface="Arial"/>
                <a:cs typeface="Arial"/>
              </a:rPr>
              <a:t> </a:t>
            </a:r>
            <a:r>
              <a:rPr lang="es-ES" sz="1050" dirty="0" err="1">
                <a:latin typeface="Arial"/>
                <a:cs typeface="Arial"/>
              </a:rPr>
              <a:t>ou</a:t>
            </a:r>
            <a:r>
              <a:rPr lang="es-ES" sz="1050" dirty="0">
                <a:latin typeface="Arial"/>
                <a:cs typeface="Arial"/>
              </a:rPr>
              <a:t> grandes), et </a:t>
            </a:r>
            <a:r>
              <a:rPr lang="es-ES" sz="1050" dirty="0" err="1">
                <a:latin typeface="Arial"/>
                <a:cs typeface="Arial"/>
              </a:rPr>
              <a:t>l’information</a:t>
            </a:r>
            <a:r>
              <a:rPr lang="es-ES" sz="1050" dirty="0">
                <a:latin typeface="Arial"/>
                <a:cs typeface="Arial"/>
              </a:rPr>
              <a:t> du </a:t>
            </a:r>
            <a:r>
              <a:rPr lang="es-ES" sz="1050" dirty="0" err="1">
                <a:latin typeface="Arial"/>
                <a:cs typeface="Arial"/>
              </a:rPr>
              <a:t>passé</a:t>
            </a:r>
            <a:r>
              <a:rPr lang="es-ES" sz="1050" dirty="0">
                <a:latin typeface="Arial"/>
                <a:cs typeface="Arial"/>
              </a:rPr>
              <a:t> </a:t>
            </a:r>
            <a:r>
              <a:rPr lang="es-ES" sz="1050" dirty="0" err="1">
                <a:latin typeface="Arial"/>
                <a:cs typeface="Arial"/>
              </a:rPr>
              <a:t>ne</a:t>
            </a:r>
            <a:r>
              <a:rPr lang="es-ES" sz="1050" dirty="0">
                <a:latin typeface="Arial"/>
                <a:cs typeface="Arial"/>
              </a:rPr>
              <a:t> Nous </a:t>
            </a:r>
            <a:r>
              <a:rPr lang="es-ES" sz="1050" dirty="0" err="1">
                <a:latin typeface="Arial"/>
                <a:cs typeface="Arial"/>
              </a:rPr>
              <a:t>aide</a:t>
            </a:r>
            <a:r>
              <a:rPr lang="es-ES" sz="1050" dirty="0">
                <a:latin typeface="Arial"/>
                <a:cs typeface="Arial"/>
              </a:rPr>
              <a:t> </a:t>
            </a:r>
            <a:r>
              <a:rPr lang="es-ES" sz="1050" dirty="0" err="1">
                <a:latin typeface="Arial"/>
                <a:cs typeface="Arial"/>
              </a:rPr>
              <a:t>pas</a:t>
            </a:r>
            <a:endParaRPr lang="es-ES" sz="1050" dirty="0">
              <a:latin typeface="Arial"/>
              <a:cs typeface="Arial"/>
            </a:endParaRPr>
          </a:p>
          <a:p>
            <a:pPr marL="0" lvl="1" indent="0" algn="just">
              <a:spcBef>
                <a:spcPts val="0"/>
              </a:spcBef>
              <a:buNone/>
            </a:pPr>
            <a:endParaRPr lang="es-ES" sz="1350" b="1" dirty="0">
              <a:latin typeface="Arial"/>
              <a:cs typeface="Arial"/>
            </a:endParaRPr>
          </a:p>
          <a:p>
            <a:pPr marL="0" lvl="1" indent="0" algn="just">
              <a:spcBef>
                <a:spcPts val="0"/>
              </a:spcBef>
              <a:buNone/>
            </a:pPr>
            <a:r>
              <a:rPr lang="es-ES" sz="1350" b="1" dirty="0" err="1">
                <a:latin typeface="Arial"/>
                <a:cs typeface="Arial"/>
              </a:rPr>
              <a:t>Peu</a:t>
            </a:r>
            <a:r>
              <a:rPr lang="es-ES" sz="1350" b="1" dirty="0">
                <a:latin typeface="Arial"/>
                <a:cs typeface="Arial"/>
              </a:rPr>
              <a:t> de </a:t>
            </a:r>
            <a:r>
              <a:rPr lang="es-ES" sz="1350" b="1" dirty="0" err="1">
                <a:latin typeface="Arial"/>
                <a:cs typeface="Arial"/>
              </a:rPr>
              <a:t>données</a:t>
            </a:r>
            <a:endParaRPr lang="es-ES" sz="1350" b="1" dirty="0">
              <a:latin typeface="Arial"/>
              <a:cs typeface="Arial"/>
            </a:endParaRPr>
          </a:p>
          <a:p>
            <a:pPr marL="0" lvl="1" indent="0" algn="just">
              <a:spcBef>
                <a:spcPts val="0"/>
              </a:spcBef>
              <a:buNone/>
            </a:pPr>
            <a:r>
              <a:rPr lang="es-ES" sz="1050" dirty="0">
                <a:latin typeface="Arial"/>
                <a:cs typeface="Arial"/>
              </a:rPr>
              <a:t>Et </a:t>
            </a:r>
            <a:r>
              <a:rPr lang="es-ES" sz="1050" dirty="0" err="1">
                <a:latin typeface="Arial"/>
                <a:cs typeface="Arial"/>
              </a:rPr>
              <a:t>peu</a:t>
            </a:r>
            <a:r>
              <a:rPr lang="es-ES" sz="1050" dirty="0">
                <a:latin typeface="Arial"/>
                <a:cs typeface="Arial"/>
              </a:rPr>
              <a:t> </a:t>
            </a:r>
            <a:r>
              <a:rPr lang="es-ES" sz="1050" dirty="0" err="1">
                <a:latin typeface="Arial"/>
                <a:cs typeface="Arial"/>
              </a:rPr>
              <a:t>voire</a:t>
            </a:r>
            <a:r>
              <a:rPr lang="es-ES" sz="1050" dirty="0">
                <a:latin typeface="Arial"/>
                <a:cs typeface="Arial"/>
              </a:rPr>
              <a:t> </a:t>
            </a:r>
            <a:r>
              <a:rPr lang="es-ES" sz="1050" dirty="0" err="1">
                <a:latin typeface="Arial"/>
                <a:cs typeface="Arial"/>
              </a:rPr>
              <a:t>pas</a:t>
            </a:r>
            <a:r>
              <a:rPr lang="es-ES" sz="1050" dirty="0">
                <a:latin typeface="Arial"/>
                <a:cs typeface="Arial"/>
              </a:rPr>
              <a:t> </a:t>
            </a:r>
            <a:r>
              <a:rPr lang="es-ES" sz="1050" dirty="0" err="1">
                <a:latin typeface="Arial"/>
                <a:cs typeface="Arial"/>
              </a:rPr>
              <a:t>d’expérience</a:t>
            </a:r>
            <a:r>
              <a:rPr lang="es-ES" sz="1050" dirty="0">
                <a:latin typeface="Arial"/>
                <a:cs typeface="Arial"/>
              </a:rPr>
              <a:t> </a:t>
            </a:r>
            <a:r>
              <a:rPr lang="es-ES" sz="1050" dirty="0" err="1">
                <a:latin typeface="Arial"/>
                <a:cs typeface="Arial"/>
              </a:rPr>
              <a:t>passée</a:t>
            </a:r>
            <a:r>
              <a:rPr lang="es-ES" sz="1050" dirty="0">
                <a:latin typeface="Arial"/>
                <a:cs typeface="Arial"/>
              </a:rPr>
              <a:t> </a:t>
            </a:r>
            <a:r>
              <a:rPr lang="es-ES" sz="1050" dirty="0" err="1">
                <a:latin typeface="Arial"/>
                <a:cs typeface="Arial"/>
              </a:rPr>
              <a:t>ou</a:t>
            </a:r>
            <a:r>
              <a:rPr lang="es-ES" sz="1050" dirty="0">
                <a:latin typeface="Arial"/>
                <a:cs typeface="Arial"/>
              </a:rPr>
              <a:t> </a:t>
            </a:r>
            <a:r>
              <a:rPr lang="es-ES" sz="1050" dirty="0" err="1">
                <a:latin typeface="Arial"/>
                <a:cs typeface="Arial"/>
              </a:rPr>
              <a:t>d’exemples</a:t>
            </a:r>
            <a:r>
              <a:rPr lang="es-ES" sz="1050" dirty="0">
                <a:latin typeface="Arial"/>
                <a:cs typeface="Arial"/>
              </a:rPr>
              <a:t> de </a:t>
            </a:r>
            <a:r>
              <a:rPr lang="es-ES" sz="1050" dirty="0" err="1">
                <a:latin typeface="Arial"/>
                <a:cs typeface="Arial"/>
              </a:rPr>
              <a:t>succès</a:t>
            </a:r>
            <a:r>
              <a:rPr lang="es-ES" sz="1050" dirty="0">
                <a:latin typeface="Arial"/>
                <a:cs typeface="Arial"/>
              </a:rPr>
              <a:t> à </a:t>
            </a:r>
            <a:r>
              <a:rPr lang="es-ES" sz="1050" dirty="0" err="1">
                <a:latin typeface="Arial"/>
                <a:cs typeface="Arial"/>
              </a:rPr>
              <a:t>analyser</a:t>
            </a:r>
            <a:r>
              <a:rPr lang="es-ES" sz="1050" dirty="0">
                <a:latin typeface="Arial"/>
                <a:cs typeface="Arial"/>
              </a:rPr>
              <a:t>.</a:t>
            </a:r>
          </a:p>
        </p:txBody>
      </p:sp>
      <p:sp>
        <p:nvSpPr>
          <p:cNvPr id="2" name="CuadroTexto 1"/>
          <p:cNvSpPr txBox="1"/>
          <p:nvPr/>
        </p:nvSpPr>
        <p:spPr>
          <a:xfrm>
            <a:off x="821103" y="1850846"/>
            <a:ext cx="3481474" cy="646331"/>
          </a:xfrm>
          <a:prstGeom prst="rect">
            <a:avLst/>
          </a:prstGeom>
          <a:noFill/>
        </p:spPr>
        <p:txBody>
          <a:bodyPr wrap="square" rtlCol="0">
            <a:spAutoFit/>
          </a:bodyPr>
          <a:lstStyle>
            <a:defPPr>
              <a:defRPr lang="en-US"/>
            </a:defPPr>
            <a:lvl1pPr>
              <a:defRPr sz="2400" b="1">
                <a:latin typeface="Arial"/>
                <a:cs typeface="Arial"/>
              </a:defRPr>
            </a:lvl1pPr>
          </a:lstStyle>
          <a:p>
            <a:r>
              <a:rPr lang="en-US" sz="1800" dirty="0" err="1"/>
              <a:t>Caractéristiques</a:t>
            </a:r>
            <a:r>
              <a:rPr lang="en-US" sz="1800" dirty="0"/>
              <a:t> d’un </a:t>
            </a:r>
            <a:r>
              <a:rPr lang="en-US" sz="1800" dirty="0" err="1"/>
              <a:t>problème</a:t>
            </a:r>
            <a:r>
              <a:rPr lang="en-US" sz="1800" dirty="0"/>
              <a:t> </a:t>
            </a:r>
            <a:r>
              <a:rPr lang="en-US" sz="1800" dirty="0" err="1"/>
              <a:t>complexe</a:t>
            </a:r>
            <a:endParaRPr lang="en-US" sz="1800" dirty="0"/>
          </a:p>
        </p:txBody>
      </p:sp>
      <p:pic>
        <p:nvPicPr>
          <p:cNvPr id="3" name="Imagen 2" descr="correct-and-incorrect-symbol-vector-icon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3412" y="1785153"/>
            <a:ext cx="567023" cy="722615"/>
          </a:xfrm>
          <a:prstGeom prst="rect">
            <a:avLst/>
          </a:prstGeom>
        </p:spPr>
      </p:pic>
      <p:pic>
        <p:nvPicPr>
          <p:cNvPr id="8" name="Imagen 7" descr="correct-and-incorrect-symbol-vector-icons.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70940" y="1694826"/>
            <a:ext cx="567023" cy="722615"/>
          </a:xfrm>
          <a:prstGeom prst="rect">
            <a:avLst/>
          </a:prstGeom>
        </p:spPr>
      </p:pic>
      <p:sp>
        <p:nvSpPr>
          <p:cNvPr id="9" name="CuadroTexto 8"/>
          <p:cNvSpPr txBox="1"/>
          <p:nvPr/>
        </p:nvSpPr>
        <p:spPr>
          <a:xfrm>
            <a:off x="5409298" y="1785154"/>
            <a:ext cx="2982368" cy="646331"/>
          </a:xfrm>
          <a:prstGeom prst="rect">
            <a:avLst/>
          </a:prstGeom>
          <a:noFill/>
        </p:spPr>
        <p:txBody>
          <a:bodyPr wrap="square" rtlCol="0">
            <a:spAutoFit/>
          </a:bodyPr>
          <a:lstStyle/>
          <a:p>
            <a:r>
              <a:rPr lang="en-US" b="1" dirty="0" err="1">
                <a:latin typeface="Arial"/>
                <a:cs typeface="Arial"/>
              </a:rPr>
              <a:t>Caractéristiques</a:t>
            </a:r>
            <a:r>
              <a:rPr lang="en-US" b="1" dirty="0">
                <a:latin typeface="Arial"/>
                <a:cs typeface="Arial"/>
              </a:rPr>
              <a:t> des </a:t>
            </a:r>
            <a:r>
              <a:rPr lang="en-US" b="1" dirty="0" err="1">
                <a:latin typeface="Arial"/>
                <a:cs typeface="Arial"/>
              </a:rPr>
              <a:t>autres</a:t>
            </a:r>
            <a:r>
              <a:rPr lang="en-US" b="1" dirty="0">
                <a:latin typeface="Arial"/>
                <a:cs typeface="Arial"/>
              </a:rPr>
              <a:t> </a:t>
            </a:r>
            <a:r>
              <a:rPr lang="en-US" b="1" dirty="0" err="1">
                <a:latin typeface="Arial"/>
                <a:cs typeface="Arial"/>
              </a:rPr>
              <a:t>problemes</a:t>
            </a:r>
            <a:endParaRPr lang="en-US" b="1" dirty="0">
              <a:latin typeface="Arial"/>
              <a:cs typeface="Arial"/>
            </a:endParaRPr>
          </a:p>
        </p:txBody>
      </p:sp>
      <p:cxnSp>
        <p:nvCxnSpPr>
          <p:cNvPr id="11" name="Conector recto 10"/>
          <p:cNvCxnSpPr/>
          <p:nvPr/>
        </p:nvCxnSpPr>
        <p:spPr>
          <a:xfrm>
            <a:off x="435184" y="2581673"/>
            <a:ext cx="38181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4770604" y="2581673"/>
            <a:ext cx="3818126"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7 Marcador de contenido">
            <a:extLst>
              <a:ext uri="{FF2B5EF4-FFF2-40B4-BE49-F238E27FC236}">
                <a16:creationId xmlns:a16="http://schemas.microsoft.com/office/drawing/2014/main" id="{70276431-A266-486B-84F6-A3EC936DD808}"/>
              </a:ext>
            </a:extLst>
          </p:cNvPr>
          <p:cNvSpPr txBox="1">
            <a:spLocks/>
          </p:cNvSpPr>
          <p:nvPr/>
        </p:nvSpPr>
        <p:spPr>
          <a:xfrm>
            <a:off x="5064442" y="2665414"/>
            <a:ext cx="3576362" cy="3097202"/>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1350" b="1" dirty="0" err="1">
                <a:latin typeface="Arial"/>
                <a:cs typeface="Arial"/>
              </a:rPr>
              <a:t>Ils</a:t>
            </a:r>
            <a:r>
              <a:rPr lang="es-ES" sz="1350" b="1" dirty="0">
                <a:latin typeface="Arial"/>
                <a:cs typeface="Arial"/>
              </a:rPr>
              <a:t> </a:t>
            </a:r>
            <a:r>
              <a:rPr lang="es-ES" sz="1350" b="1" dirty="0" err="1">
                <a:latin typeface="Arial"/>
                <a:cs typeface="Arial"/>
              </a:rPr>
              <a:t>ne</a:t>
            </a:r>
            <a:r>
              <a:rPr lang="es-ES" sz="1350" b="1" dirty="0">
                <a:latin typeface="Arial"/>
                <a:cs typeface="Arial"/>
              </a:rPr>
              <a:t> </a:t>
            </a:r>
            <a:r>
              <a:rPr lang="es-ES" sz="1350" b="1" dirty="0" err="1">
                <a:latin typeface="Arial"/>
                <a:cs typeface="Arial"/>
              </a:rPr>
              <a:t>dépendent</a:t>
            </a:r>
            <a:r>
              <a:rPr lang="es-ES" sz="1350" b="1" dirty="0">
                <a:latin typeface="Arial"/>
                <a:cs typeface="Arial"/>
              </a:rPr>
              <a:t> </a:t>
            </a:r>
            <a:r>
              <a:rPr lang="es-ES" sz="1350" b="1" dirty="0" err="1">
                <a:latin typeface="Arial"/>
                <a:cs typeface="Arial"/>
              </a:rPr>
              <a:t>pas</a:t>
            </a:r>
            <a:r>
              <a:rPr lang="es-ES" sz="1350" b="1" dirty="0">
                <a:latin typeface="Arial"/>
                <a:cs typeface="Arial"/>
              </a:rPr>
              <a:t> </a:t>
            </a:r>
            <a:r>
              <a:rPr lang="es-ES" sz="1350" b="1" dirty="0" err="1">
                <a:latin typeface="Arial"/>
                <a:cs typeface="Arial"/>
              </a:rPr>
              <a:t>d’acteurs</a:t>
            </a:r>
            <a:r>
              <a:rPr lang="es-ES" sz="1350" b="1" dirty="0">
                <a:latin typeface="Arial"/>
                <a:cs typeface="Arial"/>
              </a:rPr>
              <a:t> </a:t>
            </a:r>
            <a:r>
              <a:rPr lang="es-ES" sz="1350" b="1" dirty="0" err="1">
                <a:latin typeface="Arial"/>
                <a:cs typeface="Arial"/>
              </a:rPr>
              <a:t>devant</a:t>
            </a:r>
            <a:r>
              <a:rPr lang="es-ES" sz="1350" b="1" dirty="0">
                <a:latin typeface="Arial"/>
                <a:cs typeface="Arial"/>
              </a:rPr>
              <a:t> se </a:t>
            </a:r>
            <a:r>
              <a:rPr lang="es-ES" sz="1350" b="1" dirty="0" err="1">
                <a:latin typeface="Arial"/>
                <a:cs typeface="Arial"/>
              </a:rPr>
              <a:t>mettre</a:t>
            </a:r>
            <a:r>
              <a:rPr lang="es-ES" sz="1350" b="1" dirty="0">
                <a:latin typeface="Arial"/>
                <a:cs typeface="Arial"/>
              </a:rPr>
              <a:t> </a:t>
            </a:r>
            <a:r>
              <a:rPr lang="es-ES" sz="1350" b="1" dirty="0" err="1">
                <a:latin typeface="Arial"/>
                <a:cs typeface="Arial"/>
              </a:rPr>
              <a:t>d’accord</a:t>
            </a:r>
            <a:endParaRPr lang="es-ES" sz="1350" b="1" dirty="0">
              <a:latin typeface="Arial"/>
              <a:cs typeface="Arial"/>
            </a:endParaRPr>
          </a:p>
          <a:p>
            <a:pPr marL="0" indent="0">
              <a:lnSpc>
                <a:spcPct val="100000"/>
              </a:lnSpc>
              <a:spcBef>
                <a:spcPts val="0"/>
              </a:spcBef>
              <a:buNone/>
            </a:pPr>
            <a:r>
              <a:rPr lang="es-ES" sz="1050" dirty="0" err="1">
                <a:latin typeface="Arial"/>
                <a:cs typeface="Arial"/>
              </a:rPr>
              <a:t>Ils</a:t>
            </a:r>
            <a:r>
              <a:rPr lang="es-ES" sz="1050" dirty="0">
                <a:latin typeface="Arial"/>
                <a:cs typeface="Arial"/>
              </a:rPr>
              <a:t> </a:t>
            </a:r>
            <a:r>
              <a:rPr lang="es-ES" sz="1050" dirty="0" err="1">
                <a:latin typeface="Arial"/>
                <a:cs typeface="Arial"/>
              </a:rPr>
              <a:t>peuvent</a:t>
            </a:r>
            <a:r>
              <a:rPr lang="es-ES" sz="1050" dirty="0">
                <a:latin typeface="Arial"/>
                <a:cs typeface="Arial"/>
              </a:rPr>
              <a:t> se </a:t>
            </a:r>
            <a:r>
              <a:rPr lang="es-ES" sz="1050" dirty="0" err="1">
                <a:latin typeface="Arial"/>
                <a:cs typeface="Arial"/>
              </a:rPr>
              <a:t>résoudre</a:t>
            </a:r>
            <a:r>
              <a:rPr lang="es-ES" sz="1050" dirty="0">
                <a:latin typeface="Arial"/>
                <a:cs typeface="Arial"/>
              </a:rPr>
              <a:t> de </a:t>
            </a:r>
            <a:r>
              <a:rPr lang="es-ES" sz="1050" dirty="0" err="1">
                <a:latin typeface="Arial"/>
                <a:cs typeface="Arial"/>
              </a:rPr>
              <a:t>manière</a:t>
            </a:r>
            <a:r>
              <a:rPr lang="es-ES" sz="1050" dirty="0">
                <a:latin typeface="Arial"/>
                <a:cs typeface="Arial"/>
              </a:rPr>
              <a:t> </a:t>
            </a:r>
            <a:r>
              <a:rPr lang="es-ES" sz="1050" dirty="0" err="1">
                <a:latin typeface="Arial"/>
                <a:cs typeface="Arial"/>
              </a:rPr>
              <a:t>unilatérale</a:t>
            </a:r>
            <a:r>
              <a:rPr lang="es-ES" sz="1050" dirty="0">
                <a:latin typeface="Arial"/>
                <a:cs typeface="Arial"/>
              </a:rPr>
              <a:t>.</a:t>
            </a:r>
          </a:p>
          <a:p>
            <a:pPr marL="0" indent="0">
              <a:lnSpc>
                <a:spcPct val="100000"/>
              </a:lnSpc>
              <a:spcBef>
                <a:spcPts val="0"/>
              </a:spcBef>
              <a:buNone/>
            </a:pPr>
            <a:r>
              <a:rPr lang="es-ES" sz="1050" dirty="0">
                <a:latin typeface="Arial"/>
                <a:cs typeface="Arial"/>
              </a:rPr>
              <a:t>Ex : </a:t>
            </a:r>
            <a:r>
              <a:rPr lang="es-ES" sz="1050" dirty="0" err="1">
                <a:latin typeface="Arial"/>
                <a:cs typeface="Arial"/>
              </a:rPr>
              <a:t>problème</a:t>
            </a:r>
            <a:r>
              <a:rPr lang="es-ES" sz="1050" dirty="0">
                <a:latin typeface="Arial"/>
                <a:cs typeface="Arial"/>
              </a:rPr>
              <a:t> </a:t>
            </a:r>
            <a:r>
              <a:rPr lang="es-ES" sz="1050" dirty="0" err="1">
                <a:latin typeface="Arial"/>
                <a:cs typeface="Arial"/>
              </a:rPr>
              <a:t>technique</a:t>
            </a:r>
            <a:r>
              <a:rPr lang="es-ES" sz="1050" dirty="0">
                <a:latin typeface="Arial"/>
                <a:cs typeface="Arial"/>
              </a:rPr>
              <a:t>, </a:t>
            </a:r>
            <a:r>
              <a:rPr lang="es-ES" sz="1050" dirty="0" err="1">
                <a:latin typeface="Arial"/>
                <a:cs typeface="Arial"/>
              </a:rPr>
              <a:t>prise</a:t>
            </a:r>
            <a:r>
              <a:rPr lang="es-ES" sz="1050" dirty="0">
                <a:latin typeface="Arial"/>
                <a:cs typeface="Arial"/>
              </a:rPr>
              <a:t> de </a:t>
            </a:r>
            <a:r>
              <a:rPr lang="es-ES" sz="1050" dirty="0" err="1">
                <a:latin typeface="Arial"/>
                <a:cs typeface="Arial"/>
              </a:rPr>
              <a:t>decision</a:t>
            </a:r>
            <a:endParaRPr lang="es-ES" sz="1050" dirty="0">
              <a:latin typeface="Arial"/>
              <a:cs typeface="Arial"/>
            </a:endParaRPr>
          </a:p>
          <a:p>
            <a:pPr marL="0" indent="0">
              <a:lnSpc>
                <a:spcPct val="100000"/>
              </a:lnSpc>
              <a:spcBef>
                <a:spcPts val="0"/>
              </a:spcBef>
              <a:buNone/>
            </a:pPr>
            <a:endParaRPr lang="es-ES" sz="1350" b="1" dirty="0">
              <a:latin typeface="Arial"/>
              <a:cs typeface="Arial"/>
            </a:endParaRPr>
          </a:p>
          <a:p>
            <a:pPr marL="0" indent="0">
              <a:lnSpc>
                <a:spcPct val="100000"/>
              </a:lnSpc>
              <a:spcBef>
                <a:spcPts val="0"/>
              </a:spcBef>
              <a:buNone/>
            </a:pPr>
            <a:r>
              <a:rPr lang="es-ES" sz="1350" b="1" dirty="0" err="1">
                <a:latin typeface="Arial"/>
                <a:cs typeface="Arial"/>
              </a:rPr>
              <a:t>Il</a:t>
            </a:r>
            <a:r>
              <a:rPr lang="es-ES" sz="1350" b="1" dirty="0">
                <a:latin typeface="Arial"/>
                <a:cs typeface="Arial"/>
              </a:rPr>
              <a:t> existe de </a:t>
            </a:r>
            <a:r>
              <a:rPr lang="es-ES" sz="1350" b="1" dirty="0" err="1">
                <a:latin typeface="Arial"/>
                <a:cs typeface="Arial"/>
              </a:rPr>
              <a:t>l’information</a:t>
            </a:r>
            <a:r>
              <a:rPr lang="es-ES" sz="1350" b="1" dirty="0">
                <a:latin typeface="Arial"/>
                <a:cs typeface="Arial"/>
              </a:rPr>
              <a:t> sur le </a:t>
            </a:r>
            <a:r>
              <a:rPr lang="es-ES" sz="1350" b="1" dirty="0" err="1">
                <a:latin typeface="Arial"/>
                <a:cs typeface="Arial"/>
              </a:rPr>
              <a:t>problème</a:t>
            </a:r>
            <a:endParaRPr lang="es-ES" sz="1350" b="1" dirty="0">
              <a:latin typeface="Arial"/>
              <a:cs typeface="Arial"/>
            </a:endParaRPr>
          </a:p>
          <a:p>
            <a:pPr marL="0" indent="0">
              <a:lnSpc>
                <a:spcPct val="100000"/>
              </a:lnSpc>
              <a:spcBef>
                <a:spcPts val="0"/>
              </a:spcBef>
              <a:buNone/>
            </a:pPr>
            <a:r>
              <a:rPr lang="es-ES" sz="1050" dirty="0" err="1">
                <a:latin typeface="Arial"/>
                <a:cs typeface="Arial"/>
              </a:rPr>
              <a:t>On</a:t>
            </a:r>
            <a:r>
              <a:rPr lang="es-ES" sz="1050" dirty="0">
                <a:latin typeface="Arial"/>
                <a:cs typeface="Arial"/>
              </a:rPr>
              <a:t> </a:t>
            </a:r>
            <a:r>
              <a:rPr lang="es-ES" sz="1050" dirty="0" err="1">
                <a:latin typeface="Arial"/>
                <a:cs typeface="Arial"/>
              </a:rPr>
              <a:t>connait</a:t>
            </a:r>
            <a:r>
              <a:rPr lang="es-ES" sz="1050" dirty="0">
                <a:latin typeface="Arial"/>
                <a:cs typeface="Arial"/>
              </a:rPr>
              <a:t> bien le </a:t>
            </a:r>
            <a:r>
              <a:rPr lang="es-ES" sz="1050" dirty="0" err="1">
                <a:latin typeface="Arial"/>
                <a:cs typeface="Arial"/>
              </a:rPr>
              <a:t>problèmes</a:t>
            </a:r>
            <a:r>
              <a:rPr lang="es-ES" sz="1050" dirty="0">
                <a:latin typeface="Arial"/>
                <a:cs typeface="Arial"/>
              </a:rPr>
              <a:t>, </a:t>
            </a:r>
            <a:r>
              <a:rPr lang="es-ES" sz="1050" dirty="0" err="1">
                <a:latin typeface="Arial"/>
                <a:cs typeface="Arial"/>
              </a:rPr>
              <a:t>ses</a:t>
            </a:r>
            <a:r>
              <a:rPr lang="es-ES" sz="1050" dirty="0">
                <a:latin typeface="Arial"/>
                <a:cs typeface="Arial"/>
              </a:rPr>
              <a:t> origines, les </a:t>
            </a:r>
            <a:r>
              <a:rPr lang="es-ES" sz="1050" dirty="0" err="1">
                <a:latin typeface="Arial"/>
                <a:cs typeface="Arial"/>
              </a:rPr>
              <a:t>motivations</a:t>
            </a:r>
            <a:r>
              <a:rPr lang="es-ES" sz="1050" dirty="0">
                <a:latin typeface="Arial"/>
                <a:cs typeface="Arial"/>
              </a:rPr>
              <a:t> des </a:t>
            </a:r>
            <a:r>
              <a:rPr lang="es-ES" sz="1050" dirty="0" err="1">
                <a:latin typeface="Arial"/>
                <a:cs typeface="Arial"/>
              </a:rPr>
              <a:t>acteurs</a:t>
            </a:r>
            <a:r>
              <a:rPr lang="es-ES" sz="1050" dirty="0">
                <a:latin typeface="Arial"/>
                <a:cs typeface="Arial"/>
              </a:rPr>
              <a:t> </a:t>
            </a:r>
            <a:r>
              <a:rPr lang="es-ES" sz="1050" dirty="0" err="1">
                <a:latin typeface="Arial"/>
                <a:cs typeface="Arial"/>
              </a:rPr>
              <a:t>impliqués</a:t>
            </a:r>
            <a:r>
              <a:rPr lang="es-ES" sz="1050" dirty="0">
                <a:latin typeface="Arial"/>
                <a:cs typeface="Arial"/>
              </a:rPr>
              <a:t>, </a:t>
            </a:r>
            <a:r>
              <a:rPr lang="es-ES" sz="1050" dirty="0" err="1">
                <a:latin typeface="Arial"/>
                <a:cs typeface="Arial"/>
              </a:rPr>
              <a:t>il</a:t>
            </a:r>
            <a:r>
              <a:rPr lang="es-ES" sz="1050" dirty="0">
                <a:latin typeface="Arial"/>
                <a:cs typeface="Arial"/>
              </a:rPr>
              <a:t> y a des </a:t>
            </a:r>
            <a:r>
              <a:rPr lang="es-ES" sz="1050" dirty="0" err="1">
                <a:latin typeface="Arial"/>
                <a:cs typeface="Arial"/>
              </a:rPr>
              <a:t>études</a:t>
            </a:r>
            <a:r>
              <a:rPr lang="es-ES" sz="1050" dirty="0">
                <a:latin typeface="Arial"/>
                <a:cs typeface="Arial"/>
              </a:rPr>
              <a:t> et des </a:t>
            </a:r>
            <a:r>
              <a:rPr lang="es-ES" sz="1050" dirty="0" err="1">
                <a:latin typeface="Arial"/>
                <a:cs typeface="Arial"/>
              </a:rPr>
              <a:t>données</a:t>
            </a:r>
            <a:r>
              <a:rPr lang="es-ES" sz="1050" dirty="0">
                <a:latin typeface="Arial"/>
                <a:cs typeface="Arial"/>
              </a:rPr>
              <a:t> disponibles</a:t>
            </a:r>
          </a:p>
          <a:p>
            <a:pPr marL="0" indent="0">
              <a:lnSpc>
                <a:spcPct val="100000"/>
              </a:lnSpc>
              <a:spcBef>
                <a:spcPts val="0"/>
              </a:spcBef>
              <a:buNone/>
            </a:pPr>
            <a:endParaRPr lang="es-ES" sz="1350" b="1" dirty="0">
              <a:latin typeface="Arial"/>
              <a:cs typeface="Arial"/>
            </a:endParaRPr>
          </a:p>
          <a:p>
            <a:pPr marL="0" indent="0">
              <a:lnSpc>
                <a:spcPct val="100000"/>
              </a:lnSpc>
              <a:spcBef>
                <a:spcPts val="0"/>
              </a:spcBef>
              <a:buNone/>
            </a:pPr>
            <a:r>
              <a:rPr lang="es-ES" sz="1350" b="1" dirty="0" err="1">
                <a:latin typeface="Arial"/>
                <a:cs typeface="Arial"/>
              </a:rPr>
              <a:t>Il</a:t>
            </a:r>
            <a:r>
              <a:rPr lang="es-ES" sz="1350" b="1" dirty="0">
                <a:latin typeface="Arial"/>
                <a:cs typeface="Arial"/>
              </a:rPr>
              <a:t> y a des </a:t>
            </a:r>
            <a:r>
              <a:rPr lang="es-ES" sz="1350" b="1" dirty="0" err="1">
                <a:latin typeface="Arial"/>
                <a:cs typeface="Arial"/>
              </a:rPr>
              <a:t>Expériences</a:t>
            </a:r>
            <a:r>
              <a:rPr lang="es-ES" sz="1350" b="1" dirty="0">
                <a:latin typeface="Arial"/>
                <a:cs typeface="Arial"/>
              </a:rPr>
              <a:t> </a:t>
            </a:r>
            <a:r>
              <a:rPr lang="es-ES" sz="1350" b="1" dirty="0" err="1">
                <a:latin typeface="Arial"/>
                <a:cs typeface="Arial"/>
              </a:rPr>
              <a:t>passées</a:t>
            </a:r>
            <a:endParaRPr lang="es-ES" sz="1350" b="1" dirty="0">
              <a:latin typeface="Arial"/>
              <a:cs typeface="Arial"/>
            </a:endParaRPr>
          </a:p>
          <a:p>
            <a:pPr marL="0" indent="0">
              <a:lnSpc>
                <a:spcPct val="100000"/>
              </a:lnSpc>
              <a:spcBef>
                <a:spcPts val="0"/>
              </a:spcBef>
              <a:buNone/>
            </a:pPr>
            <a:r>
              <a:rPr lang="es-ES" sz="1050" dirty="0">
                <a:latin typeface="Arial"/>
                <a:cs typeface="Arial"/>
              </a:rPr>
              <a:t>Le </a:t>
            </a:r>
            <a:r>
              <a:rPr lang="es-ES" sz="1050" dirty="0" err="1">
                <a:latin typeface="Arial"/>
                <a:cs typeface="Arial"/>
              </a:rPr>
              <a:t>passé</a:t>
            </a:r>
            <a:r>
              <a:rPr lang="es-ES" sz="1050" dirty="0">
                <a:latin typeface="Arial"/>
                <a:cs typeface="Arial"/>
              </a:rPr>
              <a:t> </a:t>
            </a:r>
            <a:r>
              <a:rPr lang="es-ES" sz="1050" dirty="0" err="1">
                <a:latin typeface="Arial"/>
                <a:cs typeface="Arial"/>
              </a:rPr>
              <a:t>est</a:t>
            </a:r>
            <a:r>
              <a:rPr lang="es-ES" sz="1050" dirty="0">
                <a:latin typeface="Arial"/>
                <a:cs typeface="Arial"/>
              </a:rPr>
              <a:t> </a:t>
            </a:r>
            <a:r>
              <a:rPr lang="es-ES" sz="1050" dirty="0" err="1">
                <a:latin typeface="Arial"/>
                <a:cs typeface="Arial"/>
              </a:rPr>
              <a:t>utile</a:t>
            </a:r>
            <a:r>
              <a:rPr lang="es-ES" sz="1050" dirty="0">
                <a:latin typeface="Arial"/>
                <a:cs typeface="Arial"/>
              </a:rPr>
              <a:t> </a:t>
            </a:r>
            <a:r>
              <a:rPr lang="es-ES" sz="1050" dirty="0" err="1">
                <a:latin typeface="Arial"/>
                <a:cs typeface="Arial"/>
              </a:rPr>
              <a:t>pour</a:t>
            </a:r>
            <a:r>
              <a:rPr lang="es-ES" sz="1050" dirty="0">
                <a:latin typeface="Arial"/>
                <a:cs typeface="Arial"/>
              </a:rPr>
              <a:t> </a:t>
            </a:r>
            <a:r>
              <a:rPr lang="es-ES" sz="1050" dirty="0" err="1">
                <a:latin typeface="Arial"/>
                <a:cs typeface="Arial"/>
              </a:rPr>
              <a:t>prédir</a:t>
            </a:r>
            <a:r>
              <a:rPr lang="es-ES" sz="1050" dirty="0">
                <a:latin typeface="Arial"/>
                <a:cs typeface="Arial"/>
              </a:rPr>
              <a:t> le </a:t>
            </a:r>
            <a:r>
              <a:rPr lang="es-ES" sz="1050" dirty="0" err="1">
                <a:latin typeface="Arial"/>
                <a:cs typeface="Arial"/>
              </a:rPr>
              <a:t>futur</a:t>
            </a:r>
            <a:r>
              <a:rPr lang="es-ES" sz="1050" dirty="0">
                <a:latin typeface="Arial"/>
                <a:cs typeface="Arial"/>
              </a:rPr>
              <a:t> et </a:t>
            </a:r>
            <a:r>
              <a:rPr lang="es-ES" sz="1050" dirty="0" err="1">
                <a:latin typeface="Arial"/>
                <a:cs typeface="Arial"/>
              </a:rPr>
              <a:t>il</a:t>
            </a:r>
            <a:r>
              <a:rPr lang="es-ES" sz="1050" dirty="0">
                <a:latin typeface="Arial"/>
                <a:cs typeface="Arial"/>
              </a:rPr>
              <a:t> existe </a:t>
            </a:r>
            <a:r>
              <a:rPr lang="es-ES" sz="1050" dirty="0" err="1">
                <a:latin typeface="Arial"/>
                <a:cs typeface="Arial"/>
              </a:rPr>
              <a:t>plusieurs</a:t>
            </a:r>
            <a:r>
              <a:rPr lang="es-ES" sz="1050" dirty="0">
                <a:latin typeface="Arial"/>
                <a:cs typeface="Arial"/>
              </a:rPr>
              <a:t> </a:t>
            </a:r>
            <a:r>
              <a:rPr lang="es-ES" sz="1050" dirty="0" err="1">
                <a:latin typeface="Arial"/>
                <a:cs typeface="Arial"/>
              </a:rPr>
              <a:t>sources</a:t>
            </a:r>
            <a:r>
              <a:rPr lang="es-ES" sz="1050" dirty="0">
                <a:latin typeface="Arial"/>
                <a:cs typeface="Arial"/>
              </a:rPr>
              <a:t> </a:t>
            </a:r>
            <a:r>
              <a:rPr lang="es-ES" sz="1050" dirty="0" err="1">
                <a:latin typeface="Arial"/>
                <a:cs typeface="Arial"/>
              </a:rPr>
              <a:t>d’information</a:t>
            </a:r>
            <a:r>
              <a:rPr lang="es-ES" sz="1050" dirty="0">
                <a:latin typeface="Arial"/>
                <a:cs typeface="Arial"/>
              </a:rPr>
              <a:t> et des </a:t>
            </a:r>
            <a:r>
              <a:rPr lang="es-ES" sz="1050" dirty="0" err="1">
                <a:latin typeface="Arial"/>
                <a:cs typeface="Arial"/>
              </a:rPr>
              <a:t>expériences</a:t>
            </a:r>
            <a:r>
              <a:rPr lang="es-ES" sz="1050" dirty="0">
                <a:latin typeface="Arial"/>
                <a:cs typeface="Arial"/>
              </a:rPr>
              <a:t> sur </a:t>
            </a:r>
            <a:r>
              <a:rPr lang="es-ES" sz="1050" dirty="0" err="1">
                <a:latin typeface="Arial"/>
                <a:cs typeface="Arial"/>
              </a:rPr>
              <a:t>lesquelles</a:t>
            </a:r>
            <a:r>
              <a:rPr lang="es-ES" sz="1050" dirty="0">
                <a:latin typeface="Arial"/>
                <a:cs typeface="Arial"/>
              </a:rPr>
              <a:t> </a:t>
            </a:r>
            <a:r>
              <a:rPr lang="es-ES" sz="1050" dirty="0" err="1">
                <a:latin typeface="Arial"/>
                <a:cs typeface="Arial"/>
              </a:rPr>
              <a:t>on</a:t>
            </a:r>
            <a:r>
              <a:rPr lang="es-ES" sz="1050" dirty="0">
                <a:latin typeface="Arial"/>
                <a:cs typeface="Arial"/>
              </a:rPr>
              <a:t> </a:t>
            </a:r>
            <a:r>
              <a:rPr lang="es-ES" sz="1050" dirty="0" err="1">
                <a:latin typeface="Arial"/>
                <a:cs typeface="Arial"/>
              </a:rPr>
              <a:t>peut</a:t>
            </a:r>
            <a:r>
              <a:rPr lang="es-ES" sz="1050" dirty="0">
                <a:latin typeface="Arial"/>
                <a:cs typeface="Arial"/>
              </a:rPr>
              <a:t> </a:t>
            </a:r>
            <a:r>
              <a:rPr lang="es-ES" sz="1050" dirty="0" err="1">
                <a:latin typeface="Arial"/>
                <a:cs typeface="Arial"/>
              </a:rPr>
              <a:t>prendre</a:t>
            </a:r>
            <a:r>
              <a:rPr lang="es-ES" sz="1050" dirty="0">
                <a:latin typeface="Arial"/>
                <a:cs typeface="Arial"/>
              </a:rPr>
              <a:t> </a:t>
            </a:r>
            <a:r>
              <a:rPr lang="es-ES" sz="1050" dirty="0" err="1">
                <a:latin typeface="Arial"/>
                <a:cs typeface="Arial"/>
              </a:rPr>
              <a:t>exemple</a:t>
            </a:r>
            <a:endParaRPr lang="es-ES" sz="1050" dirty="0">
              <a:latin typeface="Arial"/>
              <a:cs typeface="Arial"/>
            </a:endParaRPr>
          </a:p>
          <a:p>
            <a:pPr marL="0" indent="0">
              <a:lnSpc>
                <a:spcPct val="100000"/>
              </a:lnSpc>
              <a:spcBef>
                <a:spcPts val="0"/>
              </a:spcBef>
              <a:buNone/>
            </a:pPr>
            <a:endParaRPr lang="es-ES" sz="1350" b="1" dirty="0">
              <a:latin typeface="Arial"/>
              <a:cs typeface="Arial"/>
            </a:endParaRPr>
          </a:p>
          <a:p>
            <a:pPr marL="0" indent="0">
              <a:lnSpc>
                <a:spcPct val="100000"/>
              </a:lnSpc>
              <a:spcBef>
                <a:spcPts val="0"/>
              </a:spcBef>
              <a:buNone/>
            </a:pPr>
            <a:r>
              <a:rPr lang="es-ES" sz="1350" b="1" dirty="0" err="1">
                <a:latin typeface="Arial"/>
                <a:cs typeface="Arial"/>
              </a:rPr>
              <a:t>Peu</a:t>
            </a:r>
            <a:r>
              <a:rPr lang="es-ES" sz="1350" b="1" dirty="0">
                <a:latin typeface="Arial"/>
                <a:cs typeface="Arial"/>
              </a:rPr>
              <a:t> </a:t>
            </a:r>
            <a:r>
              <a:rPr lang="es-ES" sz="1350" b="1" dirty="0" err="1">
                <a:latin typeface="Arial"/>
                <a:cs typeface="Arial"/>
              </a:rPr>
              <a:t>d’acteurs</a:t>
            </a:r>
            <a:r>
              <a:rPr lang="es-ES" sz="1350" b="1" dirty="0">
                <a:latin typeface="Arial"/>
                <a:cs typeface="Arial"/>
              </a:rPr>
              <a:t> </a:t>
            </a:r>
            <a:r>
              <a:rPr lang="es-ES" sz="1350" b="1" dirty="0" err="1">
                <a:latin typeface="Arial"/>
                <a:cs typeface="Arial"/>
              </a:rPr>
              <a:t>impliqués</a:t>
            </a:r>
            <a:endParaRPr lang="es-ES" sz="1350" b="1" dirty="0">
              <a:latin typeface="Arial"/>
              <a:cs typeface="Arial"/>
            </a:endParaRPr>
          </a:p>
          <a:p>
            <a:pPr marL="0" indent="0">
              <a:lnSpc>
                <a:spcPct val="100000"/>
              </a:lnSpc>
              <a:spcBef>
                <a:spcPts val="0"/>
              </a:spcBef>
              <a:buNone/>
            </a:pPr>
            <a:r>
              <a:rPr lang="es-ES" sz="1050" dirty="0">
                <a:latin typeface="Arial"/>
                <a:cs typeface="Arial"/>
              </a:rPr>
              <a:t>Dans le </a:t>
            </a:r>
            <a:r>
              <a:rPr lang="es-ES" sz="1050" dirty="0" err="1">
                <a:latin typeface="Arial"/>
                <a:cs typeface="Arial"/>
              </a:rPr>
              <a:t>problème</a:t>
            </a:r>
            <a:r>
              <a:rPr lang="es-ES" sz="1050" dirty="0">
                <a:latin typeface="Arial"/>
                <a:cs typeface="Arial"/>
              </a:rPr>
              <a:t> et la </a:t>
            </a:r>
            <a:r>
              <a:rPr lang="es-ES" sz="1050" dirty="0" err="1">
                <a:latin typeface="Arial"/>
                <a:cs typeface="Arial"/>
              </a:rPr>
              <a:t>solution</a:t>
            </a:r>
            <a:endParaRPr lang="es-ES" sz="1050" dirty="0">
              <a:latin typeface="Arial"/>
              <a:cs typeface="Arial"/>
            </a:endParaRPr>
          </a:p>
          <a:p>
            <a:pPr marL="0" indent="0">
              <a:lnSpc>
                <a:spcPct val="100000"/>
              </a:lnSpc>
              <a:spcBef>
                <a:spcPts val="0"/>
              </a:spcBef>
              <a:buNone/>
            </a:pPr>
            <a:endParaRPr lang="es-ES" sz="1350" dirty="0">
              <a:latin typeface="Arial"/>
              <a:cs typeface="Arial"/>
            </a:endParaRPr>
          </a:p>
          <a:p>
            <a:pPr marL="0" indent="0">
              <a:lnSpc>
                <a:spcPct val="100000"/>
              </a:lnSpc>
              <a:spcBef>
                <a:spcPts val="0"/>
              </a:spcBef>
              <a:buNone/>
            </a:pPr>
            <a:endParaRPr lang="es-ES" sz="1350" dirty="0">
              <a:latin typeface="Arial"/>
              <a:cs typeface="Arial"/>
            </a:endParaRPr>
          </a:p>
          <a:p>
            <a:pPr marL="0" indent="0">
              <a:lnSpc>
                <a:spcPct val="100000"/>
              </a:lnSpc>
              <a:spcBef>
                <a:spcPts val="0"/>
              </a:spcBef>
              <a:buNone/>
            </a:pPr>
            <a:endParaRPr lang="es-ES" sz="1350" dirty="0">
              <a:latin typeface="Arial"/>
              <a:cs typeface="Arial"/>
            </a:endParaRPr>
          </a:p>
        </p:txBody>
      </p:sp>
    </p:spTree>
    <p:extLst>
      <p:ext uri="{BB962C8B-B14F-4D97-AF65-F5344CB8AC3E}">
        <p14:creationId xmlns:p14="http://schemas.microsoft.com/office/powerpoint/2010/main" val="119326873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p:nvPr/>
        </p:nvSpPr>
        <p:spPr>
          <a:xfrm>
            <a:off x="5203640" y="3324961"/>
            <a:ext cx="3108613" cy="2677656"/>
          </a:xfrm>
          <a:prstGeom prst="rect">
            <a:avLst/>
          </a:prstGeom>
          <a:noFill/>
        </p:spPr>
        <p:txBody>
          <a:bodyPr wrap="square" rtlCol="0">
            <a:spAutoFit/>
          </a:bodyPr>
          <a:lstStyle/>
          <a:p>
            <a:pPr algn="just"/>
            <a:r>
              <a:rPr lang="fr-FR" sz="825" i="1" dirty="0">
                <a:latin typeface="Arial"/>
                <a:ea typeface="Tahoma" panose="020B0604030504040204" pitchFamily="34" charset="0"/>
                <a:cs typeface="Arial"/>
              </a:rPr>
              <a:t>Exemple de succès: </a:t>
            </a:r>
            <a:r>
              <a:rPr lang="fr-FR" sz="1400" i="1" dirty="0">
                <a:latin typeface="Arial"/>
                <a:ea typeface="Tahoma" panose="020B0604030504040204" pitchFamily="34" charset="0"/>
                <a:cs typeface="Arial"/>
              </a:rPr>
              <a:t>Conception d’un système de vigilance pour la violence genrée dans des communautés ou il existe de nombreuses études, et des analyses et études de cas par les services sociaux et sanitaires sur la nature des problèmes, et les ressources nécessaires. On comprend tous les facteurs culturels et les normes sociales, et il existe déjà des exemples de succès de ces services</a:t>
            </a:r>
            <a:endParaRPr lang="es-ES" sz="1400" dirty="0">
              <a:latin typeface="Arial"/>
              <a:ea typeface="Tahoma" panose="020B0604030504040204" pitchFamily="34" charset="0"/>
              <a:cs typeface="Arial"/>
            </a:endParaRPr>
          </a:p>
        </p:txBody>
      </p:sp>
      <p:sp>
        <p:nvSpPr>
          <p:cNvPr id="8" name="Rectangle 25"/>
          <p:cNvSpPr>
            <a:spLocks noChangeArrowheads="1"/>
          </p:cNvSpPr>
          <p:nvPr/>
        </p:nvSpPr>
        <p:spPr bwMode="auto">
          <a:xfrm>
            <a:off x="293339" y="4087691"/>
            <a:ext cx="4325002" cy="1717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14313" indent="-214313" defTabSz="342900">
              <a:spcBef>
                <a:spcPct val="20000"/>
              </a:spcBef>
              <a:buFontTx/>
              <a:buChar char="-"/>
            </a:pPr>
            <a:r>
              <a:rPr lang="en-US" sz="1200" dirty="0" err="1">
                <a:latin typeface="Arial"/>
                <a:ea typeface="ＭＳ Ｐゴシック" charset="0"/>
                <a:cs typeface="Arial"/>
              </a:rPr>
              <a:t>Niveau</a:t>
            </a:r>
            <a:r>
              <a:rPr lang="en-US" sz="1200" dirty="0">
                <a:latin typeface="Arial"/>
                <a:ea typeface="ＭＳ Ｐゴシック" charset="0"/>
                <a:cs typeface="Arial"/>
              </a:rPr>
              <a:t> de certitude </a:t>
            </a:r>
            <a:r>
              <a:rPr lang="en-US" sz="1200" dirty="0" err="1">
                <a:latin typeface="Arial"/>
                <a:ea typeface="ＭＳ Ｐゴシック" charset="0"/>
                <a:cs typeface="Arial"/>
              </a:rPr>
              <a:t>élevé</a:t>
            </a:r>
            <a:r>
              <a:rPr lang="en-US" sz="1200" dirty="0">
                <a:latin typeface="Arial"/>
                <a:ea typeface="ＭＳ Ｐゴシック" charset="0"/>
                <a:cs typeface="Arial"/>
              </a:rPr>
              <a:t>, beaucoup </a:t>
            </a:r>
            <a:r>
              <a:rPr lang="en-US" sz="1200" dirty="0" err="1">
                <a:latin typeface="Arial"/>
                <a:ea typeface="ＭＳ Ｐゴシック" charset="0"/>
                <a:cs typeface="Arial"/>
              </a:rPr>
              <a:t>d’informations</a:t>
            </a:r>
            <a:r>
              <a:rPr lang="en-US" sz="1200" dirty="0">
                <a:latin typeface="Arial"/>
                <a:ea typeface="ＭＳ Ｐゴシック" charset="0"/>
                <a:cs typeface="Arial"/>
              </a:rPr>
              <a:t> </a:t>
            </a:r>
            <a:r>
              <a:rPr lang="en-US" sz="1200" dirty="0" err="1">
                <a:latin typeface="Arial"/>
                <a:ea typeface="ＭＳ Ｐゴシック" charset="0"/>
                <a:cs typeface="Arial"/>
              </a:rPr>
              <a:t>depuis</a:t>
            </a:r>
            <a:r>
              <a:rPr lang="en-US" sz="1200" dirty="0">
                <a:latin typeface="Arial"/>
                <a:ea typeface="ＭＳ Ｐゴシック" charset="0"/>
                <a:cs typeface="Arial"/>
              </a:rPr>
              <a:t> le début</a:t>
            </a:r>
          </a:p>
          <a:p>
            <a:pPr marL="214313" indent="-214313" defTabSz="342900">
              <a:spcBef>
                <a:spcPct val="20000"/>
              </a:spcBef>
              <a:buFontTx/>
              <a:buChar char="-"/>
            </a:pPr>
            <a:endParaRPr lang="en-US" sz="1200" dirty="0">
              <a:latin typeface="Arial"/>
              <a:ea typeface="ＭＳ Ｐゴシック" charset="0"/>
              <a:cs typeface="Arial"/>
            </a:endParaRPr>
          </a:p>
          <a:p>
            <a:pPr marL="214313" indent="-214313" defTabSz="342900">
              <a:spcBef>
                <a:spcPct val="20000"/>
              </a:spcBef>
              <a:buFontTx/>
              <a:buChar char="-"/>
            </a:pPr>
            <a:r>
              <a:rPr lang="en-US" sz="1200" dirty="0">
                <a:latin typeface="Arial"/>
                <a:ea typeface="ＭＳ Ｐゴシック" charset="0"/>
                <a:cs typeface="Arial"/>
              </a:rPr>
              <a:t>Le </a:t>
            </a:r>
            <a:r>
              <a:rPr lang="en-US" sz="1200" dirty="0" err="1">
                <a:latin typeface="Arial"/>
                <a:ea typeface="ＭＳ Ｐゴシック" charset="0"/>
                <a:cs typeface="Arial"/>
              </a:rPr>
              <a:t>résultat</a:t>
            </a:r>
            <a:r>
              <a:rPr lang="en-US" sz="1200" dirty="0">
                <a:latin typeface="Arial"/>
                <a:ea typeface="ＭＳ Ｐゴシック" charset="0"/>
                <a:cs typeface="Arial"/>
              </a:rPr>
              <a:t> </a:t>
            </a:r>
            <a:r>
              <a:rPr lang="en-US" sz="1200" dirty="0" err="1">
                <a:latin typeface="Arial"/>
                <a:ea typeface="ＭＳ Ｐゴシック" charset="0"/>
                <a:cs typeface="Arial"/>
              </a:rPr>
              <a:t>est</a:t>
            </a:r>
            <a:r>
              <a:rPr lang="en-US" sz="1200" dirty="0">
                <a:latin typeface="Arial"/>
                <a:ea typeface="ＭＳ Ｐゴシック" charset="0"/>
                <a:cs typeface="Arial"/>
              </a:rPr>
              <a:t> </a:t>
            </a:r>
            <a:r>
              <a:rPr lang="en-US" sz="1200" dirty="0" err="1">
                <a:latin typeface="Arial"/>
                <a:ea typeface="ＭＳ Ｐゴシック" charset="0"/>
                <a:cs typeface="Arial"/>
              </a:rPr>
              <a:t>bien</a:t>
            </a:r>
            <a:r>
              <a:rPr lang="en-US" sz="1200" dirty="0">
                <a:latin typeface="Arial"/>
                <a:ea typeface="ＭＳ Ｐゴシック" charset="0"/>
                <a:cs typeface="Arial"/>
              </a:rPr>
              <a:t> </a:t>
            </a:r>
            <a:r>
              <a:rPr lang="en-US" sz="1200" dirty="0" err="1">
                <a:latin typeface="Arial"/>
                <a:ea typeface="ＭＳ Ｐゴシック" charset="0"/>
                <a:cs typeface="Arial"/>
              </a:rPr>
              <a:t>cerné</a:t>
            </a:r>
            <a:r>
              <a:rPr lang="en-US" sz="1200" dirty="0">
                <a:latin typeface="Arial"/>
                <a:ea typeface="ＭＳ Ｐゴシック" charset="0"/>
                <a:cs typeface="Arial"/>
              </a:rPr>
              <a:t> et depend de </a:t>
            </a:r>
            <a:r>
              <a:rPr lang="en-US" sz="1200" dirty="0" err="1">
                <a:latin typeface="Arial"/>
                <a:ea typeface="ＭＳ Ｐゴシック" charset="0"/>
                <a:cs typeface="Arial"/>
              </a:rPr>
              <a:t>l’information</a:t>
            </a:r>
            <a:r>
              <a:rPr lang="en-US" sz="1200" dirty="0">
                <a:latin typeface="Arial"/>
                <a:ea typeface="ＭＳ Ｐゴシック" charset="0"/>
                <a:cs typeface="Arial"/>
              </a:rPr>
              <a:t> </a:t>
            </a:r>
            <a:r>
              <a:rPr lang="en-US" sz="1200" dirty="0" err="1">
                <a:latin typeface="Arial"/>
                <a:ea typeface="ＭＳ Ｐゴシック" charset="0"/>
                <a:cs typeface="Arial"/>
              </a:rPr>
              <a:t>initiale</a:t>
            </a:r>
            <a:endParaRPr lang="en-US" sz="1200" dirty="0">
              <a:latin typeface="Arial"/>
              <a:ea typeface="ＭＳ Ｐゴシック" charset="0"/>
              <a:cs typeface="Arial"/>
            </a:endParaRPr>
          </a:p>
          <a:p>
            <a:pPr marL="214313" indent="-214313" defTabSz="342900">
              <a:spcBef>
                <a:spcPct val="20000"/>
              </a:spcBef>
              <a:buFontTx/>
              <a:buChar char="-"/>
            </a:pPr>
            <a:endParaRPr lang="en-US" sz="1200" dirty="0">
              <a:latin typeface="Arial"/>
              <a:ea typeface="ＭＳ Ｐゴシック" charset="0"/>
              <a:cs typeface="Arial"/>
            </a:endParaRPr>
          </a:p>
          <a:p>
            <a:pPr marL="214313" indent="-214313" defTabSz="342900">
              <a:spcBef>
                <a:spcPct val="20000"/>
              </a:spcBef>
              <a:buFontTx/>
              <a:buChar char="-"/>
            </a:pPr>
            <a:r>
              <a:rPr lang="en-US" sz="1200" dirty="0">
                <a:latin typeface="Arial"/>
                <a:ea typeface="ＭＳ Ｐゴシック" charset="0"/>
                <a:cs typeface="Arial"/>
              </a:rPr>
              <a:t>Il se </a:t>
            </a:r>
            <a:r>
              <a:rPr lang="en-US" sz="1200" dirty="0" err="1">
                <a:latin typeface="Arial"/>
                <a:ea typeface="ＭＳ Ｐゴシック" charset="0"/>
                <a:cs typeface="Arial"/>
              </a:rPr>
              <a:t>développe</a:t>
            </a:r>
            <a:r>
              <a:rPr lang="en-US" sz="1200" dirty="0">
                <a:latin typeface="Arial"/>
                <a:ea typeface="ＭＳ Ｐゴシック" charset="0"/>
                <a:cs typeface="Arial"/>
              </a:rPr>
              <a:t> avec un plan </a:t>
            </a:r>
            <a:r>
              <a:rPr lang="en-US" sz="1200" dirty="0" err="1">
                <a:latin typeface="Arial"/>
                <a:ea typeface="ＭＳ Ｐゴシック" charset="0"/>
                <a:cs typeface="Arial"/>
              </a:rPr>
              <a:t>pré-déterminé</a:t>
            </a:r>
            <a:r>
              <a:rPr lang="en-US" sz="1200" dirty="0">
                <a:latin typeface="Arial"/>
                <a:ea typeface="ＭＳ Ｐゴシック" charset="0"/>
                <a:cs typeface="Arial"/>
              </a:rPr>
              <a:t> (</a:t>
            </a:r>
            <a:r>
              <a:rPr lang="en-US" sz="1200" dirty="0" err="1">
                <a:latin typeface="Arial"/>
                <a:ea typeface="ＭＳ Ｐゴシック" charset="0"/>
                <a:cs typeface="Arial"/>
              </a:rPr>
              <a:t>focalisation</a:t>
            </a:r>
            <a:r>
              <a:rPr lang="en-US" sz="1200" dirty="0">
                <a:latin typeface="Arial"/>
                <a:ea typeface="ＭＳ Ｐゴシック" charset="0"/>
                <a:cs typeface="Arial"/>
              </a:rPr>
              <a:t> sur la </a:t>
            </a:r>
            <a:r>
              <a:rPr lang="en-US" sz="1200" dirty="0" err="1">
                <a:latin typeface="Arial"/>
                <a:ea typeface="ＭＳ Ｐゴシック" charset="0"/>
                <a:cs typeface="Arial"/>
              </a:rPr>
              <a:t>realisation</a:t>
            </a:r>
            <a:r>
              <a:rPr lang="en-US" sz="1200" dirty="0">
                <a:latin typeface="Arial"/>
                <a:ea typeface="ＭＳ Ｐゴシック" charset="0"/>
                <a:cs typeface="Arial"/>
              </a:rPr>
              <a:t> du plan)</a:t>
            </a:r>
          </a:p>
        </p:txBody>
      </p:sp>
      <p:pic>
        <p:nvPicPr>
          <p:cNvPr id="10"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014" y="1527143"/>
            <a:ext cx="3843315" cy="2427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2"/>
          <p:cNvSpPr txBox="1">
            <a:spLocks noChangeArrowheads="1"/>
          </p:cNvSpPr>
          <p:nvPr/>
        </p:nvSpPr>
        <p:spPr bwMode="auto">
          <a:xfrm>
            <a:off x="165093" y="775595"/>
            <a:ext cx="6198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eaLnBrk="1" hangingPunct="1">
              <a:spcBef>
                <a:spcPct val="20000"/>
              </a:spcBef>
            </a:pPr>
            <a:r>
              <a:rPr lang="en-US" sz="1800" b="1" dirty="0" err="1">
                <a:solidFill>
                  <a:schemeClr val="tx1"/>
                </a:solidFill>
                <a:latin typeface="Arial"/>
                <a:ea typeface="ＭＳ Ｐゴシック" charset="0"/>
                <a:cs typeface="Arial"/>
              </a:rPr>
              <a:t>Approche</a:t>
            </a:r>
            <a:r>
              <a:rPr lang="en-US" sz="1800" b="1" dirty="0">
                <a:solidFill>
                  <a:schemeClr val="tx1"/>
                </a:solidFill>
                <a:latin typeface="Arial"/>
                <a:ea typeface="ＭＳ Ｐゴシック" charset="0"/>
                <a:cs typeface="Arial"/>
              </a:rPr>
              <a:t> “</a:t>
            </a:r>
            <a:r>
              <a:rPr lang="en-US" sz="1800" b="1" dirty="0" err="1">
                <a:solidFill>
                  <a:schemeClr val="tx1"/>
                </a:solidFill>
                <a:latin typeface="Arial"/>
                <a:ea typeface="ＭＳ Ｐゴシック" charset="0"/>
                <a:cs typeface="Arial"/>
              </a:rPr>
              <a:t>traditionelle</a:t>
            </a:r>
            <a:r>
              <a:rPr lang="en-US" sz="1800" b="1" dirty="0">
                <a:solidFill>
                  <a:schemeClr val="tx1"/>
                </a:solidFill>
                <a:latin typeface="Arial"/>
                <a:ea typeface="ＭＳ Ｐゴシック" charset="0"/>
                <a:cs typeface="Arial"/>
              </a:rPr>
              <a:t>”: </a:t>
            </a:r>
            <a:r>
              <a:rPr lang="en-US" sz="1800" dirty="0" err="1">
                <a:solidFill>
                  <a:schemeClr val="tx1"/>
                </a:solidFill>
                <a:latin typeface="Arial"/>
                <a:ea typeface="ＭＳ Ｐゴシック" charset="0"/>
                <a:cs typeface="Arial"/>
              </a:rPr>
              <a:t>plannification</a:t>
            </a:r>
            <a:r>
              <a:rPr lang="en-US" sz="1800" dirty="0">
                <a:solidFill>
                  <a:schemeClr val="tx1"/>
                </a:solidFill>
                <a:latin typeface="Arial"/>
                <a:ea typeface="ＭＳ Ｐゴシック" charset="0"/>
                <a:cs typeface="Arial"/>
              </a:rPr>
              <a:t> et execution</a:t>
            </a:r>
          </a:p>
        </p:txBody>
      </p:sp>
      <p:cxnSp>
        <p:nvCxnSpPr>
          <p:cNvPr id="5" name="Conector recto 4"/>
          <p:cNvCxnSpPr/>
          <p:nvPr/>
        </p:nvCxnSpPr>
        <p:spPr>
          <a:xfrm>
            <a:off x="4910990" y="1652527"/>
            <a:ext cx="0" cy="442479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670489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68" y="1763169"/>
            <a:ext cx="3147838" cy="1573919"/>
          </a:xfrm>
          <a:prstGeom prst="rect">
            <a:avLst/>
          </a:prstGeom>
        </p:spPr>
      </p:pic>
      <p:sp>
        <p:nvSpPr>
          <p:cNvPr id="30" name="Rectangle 32"/>
          <p:cNvSpPr>
            <a:spLocks noChangeArrowheads="1"/>
          </p:cNvSpPr>
          <p:nvPr/>
        </p:nvSpPr>
        <p:spPr bwMode="auto">
          <a:xfrm>
            <a:off x="595575" y="3570049"/>
            <a:ext cx="4022560" cy="1772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14313" indent="-214313" defTabSz="342900">
              <a:spcBef>
                <a:spcPct val="20000"/>
              </a:spcBef>
              <a:buFontTx/>
              <a:buChar char="-"/>
            </a:pPr>
            <a:r>
              <a:rPr lang="en-US" sz="1400" dirty="0">
                <a:latin typeface="Arial"/>
                <a:ea typeface="ＭＳ Ｐゴシック" charset="0"/>
                <a:cs typeface="Arial"/>
              </a:rPr>
              <a:t>Incertitude </a:t>
            </a:r>
            <a:r>
              <a:rPr lang="en-US" sz="1400" dirty="0" err="1">
                <a:latin typeface="Arial"/>
                <a:ea typeface="ＭＳ Ｐゴシック" charset="0"/>
                <a:cs typeface="Arial"/>
              </a:rPr>
              <a:t>élevée</a:t>
            </a:r>
            <a:r>
              <a:rPr lang="en-US" sz="1400" dirty="0">
                <a:latin typeface="Arial"/>
                <a:ea typeface="ＭＳ Ｐゴシック" charset="0"/>
                <a:cs typeface="Arial"/>
              </a:rPr>
              <a:t>, </a:t>
            </a:r>
            <a:r>
              <a:rPr lang="en-US" sz="1400" dirty="0" err="1">
                <a:latin typeface="Arial"/>
                <a:ea typeface="ＭＳ Ｐゴシック" charset="0"/>
                <a:cs typeface="Arial"/>
              </a:rPr>
              <a:t>peu</a:t>
            </a:r>
            <a:r>
              <a:rPr lang="en-US" sz="1400" dirty="0">
                <a:latin typeface="Arial"/>
                <a:ea typeface="ＭＳ Ｐゴシック" charset="0"/>
                <a:cs typeface="Arial"/>
              </a:rPr>
              <a:t> </a:t>
            </a:r>
            <a:r>
              <a:rPr lang="en-US" sz="1400" dirty="0" err="1">
                <a:latin typeface="Arial"/>
                <a:ea typeface="ＭＳ Ｐゴシック" charset="0"/>
                <a:cs typeface="Arial"/>
              </a:rPr>
              <a:t>d’informations</a:t>
            </a:r>
            <a:endParaRPr lang="en-US" sz="1400" dirty="0">
              <a:latin typeface="Arial"/>
              <a:ea typeface="ＭＳ Ｐゴシック" charset="0"/>
              <a:cs typeface="Arial"/>
            </a:endParaRPr>
          </a:p>
          <a:p>
            <a:pPr marL="214313" indent="-214313" defTabSz="342900">
              <a:spcBef>
                <a:spcPct val="20000"/>
              </a:spcBef>
              <a:buFontTx/>
              <a:buChar char="-"/>
            </a:pPr>
            <a:endParaRPr lang="en-US" sz="1400" dirty="0">
              <a:latin typeface="Arial"/>
              <a:ea typeface="ＭＳ Ｐゴシック" charset="0"/>
              <a:cs typeface="Arial"/>
            </a:endParaRPr>
          </a:p>
          <a:p>
            <a:pPr marL="214313" indent="-214313" defTabSz="342900">
              <a:spcBef>
                <a:spcPct val="20000"/>
              </a:spcBef>
              <a:buFontTx/>
              <a:buChar char="-"/>
            </a:pPr>
            <a:r>
              <a:rPr lang="en-US" sz="1400" dirty="0" err="1">
                <a:latin typeface="Arial"/>
                <a:ea typeface="ＭＳ Ｐゴシック" charset="0"/>
                <a:cs typeface="Arial"/>
              </a:rPr>
              <a:t>Resultat</a:t>
            </a:r>
            <a:r>
              <a:rPr lang="en-US" sz="1400" dirty="0">
                <a:latin typeface="Arial"/>
                <a:ea typeface="ＭＳ Ｐゴシック" charset="0"/>
                <a:cs typeface="Arial"/>
              </a:rPr>
              <a:t> inconnu: depend de </a:t>
            </a:r>
            <a:r>
              <a:rPr lang="en-US" sz="1400" dirty="0" err="1">
                <a:latin typeface="Arial"/>
                <a:ea typeface="ＭＳ Ｐゴシック" charset="0"/>
                <a:cs typeface="Arial"/>
              </a:rPr>
              <a:t>l’apprentissage</a:t>
            </a:r>
            <a:r>
              <a:rPr lang="en-US" sz="1400" dirty="0">
                <a:latin typeface="Arial"/>
                <a:ea typeface="ＭＳ Ｐゴシック" charset="0"/>
                <a:cs typeface="Arial"/>
              </a:rPr>
              <a:t> </a:t>
            </a:r>
            <a:r>
              <a:rPr lang="en-US" sz="1400" dirty="0" err="1">
                <a:latin typeface="Arial"/>
                <a:ea typeface="ＭＳ Ｐゴシック" charset="0"/>
                <a:cs typeface="Arial"/>
              </a:rPr>
              <a:t>accumulé</a:t>
            </a:r>
            <a:r>
              <a:rPr lang="en-US" sz="1400" dirty="0">
                <a:latin typeface="Arial"/>
                <a:ea typeface="ＭＳ Ｐゴシック" charset="0"/>
                <a:cs typeface="Arial"/>
              </a:rPr>
              <a:t> sur le temps long</a:t>
            </a:r>
          </a:p>
          <a:p>
            <a:pPr marL="214313" indent="-214313" defTabSz="342900">
              <a:spcBef>
                <a:spcPct val="20000"/>
              </a:spcBef>
              <a:buFontTx/>
              <a:buChar char="-"/>
            </a:pPr>
            <a:endParaRPr lang="en-US" sz="1400" dirty="0">
              <a:latin typeface="Arial"/>
              <a:ea typeface="ＭＳ Ｐゴシック" charset="0"/>
              <a:cs typeface="Arial"/>
            </a:endParaRPr>
          </a:p>
          <a:p>
            <a:pPr marL="214313" indent="-214313" defTabSz="342900">
              <a:spcBef>
                <a:spcPct val="20000"/>
              </a:spcBef>
              <a:buFontTx/>
              <a:buChar char="-"/>
            </a:pPr>
            <a:r>
              <a:rPr lang="en-US" sz="1400" dirty="0">
                <a:latin typeface="Arial"/>
                <a:ea typeface="ＭＳ Ｐゴシック" charset="0"/>
                <a:cs typeface="Arial"/>
              </a:rPr>
              <a:t>Se </a:t>
            </a:r>
            <a:r>
              <a:rPr lang="en-US" sz="1400" dirty="0" err="1">
                <a:latin typeface="Arial"/>
                <a:ea typeface="ＭＳ Ｐゴシック" charset="0"/>
                <a:cs typeface="Arial"/>
              </a:rPr>
              <a:t>développe</a:t>
            </a:r>
            <a:r>
              <a:rPr lang="en-US" sz="1400" dirty="0">
                <a:latin typeface="Arial"/>
                <a:ea typeface="ＭＳ Ｐゴシック" charset="0"/>
                <a:cs typeface="Arial"/>
              </a:rPr>
              <a:t> à travers </a:t>
            </a:r>
            <a:r>
              <a:rPr lang="en-US" sz="1400" dirty="0" err="1">
                <a:latin typeface="Arial"/>
                <a:ea typeface="ＭＳ Ｐゴシック" charset="0"/>
                <a:cs typeface="Arial"/>
              </a:rPr>
              <a:t>d’experiences</a:t>
            </a:r>
            <a:r>
              <a:rPr lang="en-US" sz="1400" dirty="0">
                <a:latin typeface="Arial"/>
                <a:ea typeface="ＭＳ Ｐゴシック" charset="0"/>
                <a:cs typeface="Arial"/>
              </a:rPr>
              <a:t>: </a:t>
            </a:r>
            <a:r>
              <a:rPr lang="en-US" sz="1400" dirty="0" err="1">
                <a:latin typeface="Arial"/>
                <a:ea typeface="ＭＳ Ｐゴシック" charset="0"/>
                <a:cs typeface="Arial"/>
              </a:rPr>
              <a:t>l’apprentissage</a:t>
            </a:r>
            <a:r>
              <a:rPr lang="en-US" sz="1400" dirty="0">
                <a:latin typeface="Arial"/>
                <a:ea typeface="ＭＳ Ｐゴシック" charset="0"/>
                <a:cs typeface="Arial"/>
              </a:rPr>
              <a:t> se </a:t>
            </a:r>
            <a:r>
              <a:rPr lang="en-US" sz="1400" dirty="0" err="1">
                <a:latin typeface="Arial"/>
                <a:ea typeface="ＭＳ Ｐゴシック" charset="0"/>
                <a:cs typeface="Arial"/>
              </a:rPr>
              <a:t>crée</a:t>
            </a:r>
            <a:r>
              <a:rPr lang="en-US" sz="1400" dirty="0">
                <a:latin typeface="Arial"/>
                <a:ea typeface="ＭＳ Ｐゴシック" charset="0"/>
                <a:cs typeface="Arial"/>
              </a:rPr>
              <a:t> au fur et à </a:t>
            </a:r>
            <a:r>
              <a:rPr lang="en-US" sz="1400" dirty="0" err="1">
                <a:latin typeface="Arial"/>
                <a:ea typeface="ＭＳ Ｐゴシック" charset="0"/>
                <a:cs typeface="Arial"/>
              </a:rPr>
              <a:t>mesure</a:t>
            </a:r>
            <a:endParaRPr lang="en-US" sz="1400" dirty="0">
              <a:latin typeface="Arial"/>
              <a:ea typeface="ＭＳ Ｐゴシック" charset="0"/>
              <a:cs typeface="Arial"/>
            </a:endParaRPr>
          </a:p>
        </p:txBody>
      </p:sp>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6718" y="1566100"/>
            <a:ext cx="3266403" cy="2336091"/>
          </a:xfrm>
          <a:prstGeom prst="rect">
            <a:avLst/>
          </a:prstGeom>
        </p:spPr>
      </p:pic>
      <p:sp>
        <p:nvSpPr>
          <p:cNvPr id="10" name="TextBox 2"/>
          <p:cNvSpPr txBox="1">
            <a:spLocks noChangeArrowheads="1"/>
          </p:cNvSpPr>
          <p:nvPr/>
        </p:nvSpPr>
        <p:spPr bwMode="auto">
          <a:xfrm>
            <a:off x="165093" y="864817"/>
            <a:ext cx="627341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defTabSz="45720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defTabSz="4572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defTabSz="4572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defTabSz="4572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defTabSz="685800" eaLnBrk="1" hangingPunct="1">
              <a:spcBef>
                <a:spcPct val="20000"/>
              </a:spcBef>
            </a:pPr>
            <a:r>
              <a:rPr lang="en-US" sz="1800" b="1" dirty="0" err="1">
                <a:solidFill>
                  <a:prstClr val="black"/>
                </a:solidFill>
                <a:latin typeface="Arial"/>
                <a:ea typeface="ＭＳ Ｐゴシック" charset="0"/>
                <a:cs typeface="Arial"/>
              </a:rPr>
              <a:t>Approche</a:t>
            </a:r>
            <a:r>
              <a:rPr lang="en-US" sz="1800" b="1" dirty="0">
                <a:solidFill>
                  <a:prstClr val="black"/>
                </a:solidFill>
                <a:latin typeface="Arial"/>
                <a:ea typeface="ＭＳ Ｐゴシック" charset="0"/>
                <a:cs typeface="Arial"/>
              </a:rPr>
              <a:t> Design Thinking: </a:t>
            </a:r>
            <a:r>
              <a:rPr lang="en-US" sz="1800" dirty="0" err="1">
                <a:solidFill>
                  <a:prstClr val="black"/>
                </a:solidFill>
                <a:latin typeface="Arial"/>
                <a:ea typeface="ＭＳ Ｐゴシック" charset="0"/>
                <a:cs typeface="Arial"/>
              </a:rPr>
              <a:t>Apprentissage</a:t>
            </a:r>
            <a:r>
              <a:rPr lang="en-US" sz="1800" dirty="0">
                <a:solidFill>
                  <a:prstClr val="black"/>
                </a:solidFill>
                <a:latin typeface="Arial"/>
                <a:ea typeface="ＭＳ Ｐゴシック" charset="0"/>
                <a:cs typeface="Arial"/>
              </a:rPr>
              <a:t> et validation</a:t>
            </a:r>
          </a:p>
        </p:txBody>
      </p:sp>
      <p:cxnSp>
        <p:nvCxnSpPr>
          <p:cNvPr id="11" name="Conector recto 10"/>
          <p:cNvCxnSpPr/>
          <p:nvPr/>
        </p:nvCxnSpPr>
        <p:spPr>
          <a:xfrm>
            <a:off x="4967426" y="1566100"/>
            <a:ext cx="0" cy="4424795"/>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TextBox 5"/>
          <p:cNvSpPr txBox="1"/>
          <p:nvPr/>
        </p:nvSpPr>
        <p:spPr>
          <a:xfrm>
            <a:off x="5410986" y="3778497"/>
            <a:ext cx="3172135" cy="2677656"/>
          </a:xfrm>
          <a:prstGeom prst="rect">
            <a:avLst/>
          </a:prstGeom>
          <a:noFill/>
        </p:spPr>
        <p:txBody>
          <a:bodyPr wrap="square" rtlCol="0">
            <a:spAutoFit/>
          </a:bodyPr>
          <a:lstStyle/>
          <a:p>
            <a:endParaRPr lang="es-ES_tradnl" sz="1050" i="1" dirty="0">
              <a:latin typeface="Arial"/>
              <a:ea typeface="Tahoma" panose="020B0604030504040204" pitchFamily="34" charset="0"/>
              <a:cs typeface="Arial"/>
            </a:endParaRPr>
          </a:p>
          <a:p>
            <a:pPr marL="128588" indent="-128588">
              <a:buFont typeface="Arial"/>
              <a:buChar char="•"/>
            </a:pPr>
            <a:r>
              <a:rPr lang="es-ES_tradnl" sz="1050" i="1" dirty="0">
                <a:latin typeface="Arial"/>
                <a:ea typeface="Tahoma" panose="020B0604030504040204" pitchFamily="34" charset="0"/>
                <a:cs typeface="Arial"/>
              </a:rPr>
              <a:t>78% des </a:t>
            </a:r>
            <a:r>
              <a:rPr lang="es-ES_tradnl" sz="1050" i="1" dirty="0" err="1">
                <a:latin typeface="Arial"/>
                <a:ea typeface="Tahoma" panose="020B0604030504040204" pitchFamily="34" charset="0"/>
                <a:cs typeface="Arial"/>
              </a:rPr>
              <a:t>puits</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installés</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ne</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fonctionnaient</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pas</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mais</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on</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n’en</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connaissait</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pas</a:t>
            </a:r>
            <a:r>
              <a:rPr lang="es-ES_tradnl" sz="1050" i="1" dirty="0">
                <a:latin typeface="Arial"/>
                <a:ea typeface="Tahoma" panose="020B0604030504040204" pitchFamily="34" charset="0"/>
                <a:cs typeface="Arial"/>
              </a:rPr>
              <a:t> la cause et </a:t>
            </a:r>
            <a:r>
              <a:rPr lang="es-ES_tradnl" sz="1050" i="1" dirty="0" err="1">
                <a:latin typeface="Arial"/>
                <a:ea typeface="Tahoma" panose="020B0604030504040204" pitchFamily="34" charset="0"/>
                <a:cs typeface="Arial"/>
              </a:rPr>
              <a:t>il</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n’y</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avait</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pas</a:t>
            </a:r>
            <a:r>
              <a:rPr lang="es-ES_tradnl" sz="1050" i="1" dirty="0">
                <a:latin typeface="Arial"/>
                <a:ea typeface="Tahoma" panose="020B0604030504040204" pitchFamily="34" charset="0"/>
                <a:cs typeface="Arial"/>
              </a:rPr>
              <a:t> de registre </a:t>
            </a:r>
            <a:r>
              <a:rPr lang="es-ES_tradnl" sz="1050" i="1" dirty="0" err="1">
                <a:latin typeface="Arial"/>
                <a:ea typeface="Tahoma" panose="020B0604030504040204" pitchFamily="34" charset="0"/>
                <a:cs typeface="Arial"/>
              </a:rPr>
              <a:t>permettant</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d’acceder</a:t>
            </a:r>
            <a:r>
              <a:rPr lang="es-ES_tradnl" sz="1050" i="1" dirty="0">
                <a:latin typeface="Arial"/>
                <a:ea typeface="Tahoma" panose="020B0604030504040204" pitchFamily="34" charset="0"/>
                <a:cs typeface="Arial"/>
              </a:rPr>
              <a:t> à </a:t>
            </a:r>
            <a:r>
              <a:rPr lang="es-ES_tradnl" sz="1050" i="1" dirty="0" err="1">
                <a:latin typeface="Arial"/>
                <a:ea typeface="Tahoma" panose="020B0604030504040204" pitchFamily="34" charset="0"/>
                <a:cs typeface="Arial"/>
              </a:rPr>
              <a:t>cette</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information</a:t>
            </a:r>
            <a:r>
              <a:rPr lang="es-ES_tradnl" sz="1050" i="1" dirty="0">
                <a:latin typeface="Arial"/>
                <a:ea typeface="Tahoma" panose="020B0604030504040204" pitchFamily="34" charset="0"/>
                <a:cs typeface="Arial"/>
              </a:rPr>
              <a:t>.</a:t>
            </a:r>
          </a:p>
          <a:p>
            <a:pPr marL="128588" indent="-128588">
              <a:buFont typeface="Arial"/>
              <a:buChar char="•"/>
            </a:pPr>
            <a:endParaRPr lang="es-ES_tradnl" sz="1050" i="1" dirty="0">
              <a:latin typeface="Arial"/>
              <a:ea typeface="Tahoma" panose="020B0604030504040204" pitchFamily="34" charset="0"/>
              <a:cs typeface="Arial"/>
            </a:endParaRPr>
          </a:p>
          <a:p>
            <a:pPr marL="128588" indent="-128588">
              <a:buFont typeface="Arial"/>
              <a:buChar char="•"/>
            </a:pPr>
            <a:r>
              <a:rPr lang="es-ES_tradnl" sz="1050" i="1" dirty="0" err="1">
                <a:latin typeface="Arial"/>
                <a:ea typeface="Tahoma" panose="020B0604030504040204" pitchFamily="34" charset="0"/>
                <a:cs typeface="Arial"/>
              </a:rPr>
              <a:t>Réparer</a:t>
            </a:r>
            <a:r>
              <a:rPr lang="es-ES_tradnl" sz="1050" i="1" dirty="0">
                <a:latin typeface="Arial"/>
                <a:ea typeface="Tahoma" panose="020B0604030504040204" pitchFamily="34" charset="0"/>
                <a:cs typeface="Arial"/>
              </a:rPr>
              <a:t> un </a:t>
            </a:r>
            <a:r>
              <a:rPr lang="es-ES_tradnl" sz="1050" i="1" dirty="0" err="1">
                <a:latin typeface="Arial"/>
                <a:ea typeface="Tahoma" panose="020B0604030504040204" pitchFamily="34" charset="0"/>
                <a:cs typeface="Arial"/>
              </a:rPr>
              <a:t>puits</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coute</a:t>
            </a:r>
            <a:r>
              <a:rPr lang="es-ES_tradnl" sz="1050" i="1" dirty="0">
                <a:latin typeface="Arial"/>
                <a:ea typeface="Tahoma" panose="020B0604030504040204" pitchFamily="34" charset="0"/>
                <a:cs typeface="Arial"/>
              </a:rPr>
              <a:t> 9 </a:t>
            </a:r>
            <a:r>
              <a:rPr lang="es-ES_tradnl" sz="1050" i="1" dirty="0" err="1">
                <a:latin typeface="Arial"/>
                <a:ea typeface="Tahoma" panose="020B0604030504040204" pitchFamily="34" charset="0"/>
                <a:cs typeface="Arial"/>
              </a:rPr>
              <a:t>fois</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moins</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cher</a:t>
            </a:r>
            <a:r>
              <a:rPr lang="es-ES_tradnl" sz="1050" i="1" dirty="0">
                <a:latin typeface="Arial"/>
                <a:ea typeface="Tahoma" panose="020B0604030504040204" pitchFamily="34" charset="0"/>
                <a:cs typeface="Arial"/>
              </a:rPr>
              <a:t> que </a:t>
            </a:r>
            <a:r>
              <a:rPr lang="es-ES_tradnl" sz="1050" i="1" dirty="0" err="1">
                <a:latin typeface="Arial"/>
                <a:ea typeface="Tahoma" panose="020B0604030504040204" pitchFamily="34" charset="0"/>
                <a:cs typeface="Arial"/>
              </a:rPr>
              <a:t>d’en</a:t>
            </a:r>
            <a:r>
              <a:rPr lang="es-ES_tradnl" sz="1050" i="1" dirty="0">
                <a:latin typeface="Arial"/>
                <a:ea typeface="Tahoma" panose="020B0604030504040204" pitchFamily="34" charset="0"/>
                <a:cs typeface="Arial"/>
              </a:rPr>
              <a:t> construiré un </a:t>
            </a:r>
            <a:r>
              <a:rPr lang="es-ES_tradnl" sz="1050" i="1" dirty="0" err="1">
                <a:latin typeface="Arial"/>
                <a:ea typeface="Tahoma" panose="020B0604030504040204" pitchFamily="34" charset="0"/>
                <a:cs typeface="Arial"/>
              </a:rPr>
              <a:t>nouveau</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Il</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était</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nécessaire</a:t>
            </a:r>
            <a:r>
              <a:rPr lang="es-ES_tradnl" sz="1050" i="1" dirty="0">
                <a:latin typeface="Arial"/>
                <a:ea typeface="Tahoma" panose="020B0604030504040204" pitchFamily="34" charset="0"/>
                <a:cs typeface="Arial"/>
              </a:rPr>
              <a:t> de </a:t>
            </a:r>
            <a:r>
              <a:rPr lang="es-ES_tradnl" sz="1050" i="1" dirty="0" err="1">
                <a:latin typeface="Arial"/>
                <a:ea typeface="Tahoma" panose="020B0604030504040204" pitchFamily="34" charset="0"/>
                <a:cs typeface="Arial"/>
              </a:rPr>
              <a:t>réviser</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l’information</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analyser</a:t>
            </a:r>
            <a:r>
              <a:rPr lang="es-ES_tradnl" sz="1050" i="1" dirty="0">
                <a:latin typeface="Arial"/>
                <a:ea typeface="Tahoma" panose="020B0604030504040204" pitchFamily="34" charset="0"/>
                <a:cs typeface="Arial"/>
              </a:rPr>
              <a:t> le </a:t>
            </a:r>
            <a:r>
              <a:rPr lang="es-ES_tradnl" sz="1050" i="1" dirty="0" err="1">
                <a:latin typeface="Arial"/>
                <a:ea typeface="Tahoma" panose="020B0604030504040204" pitchFamily="34" charset="0"/>
                <a:cs typeface="Arial"/>
              </a:rPr>
              <a:t>type</a:t>
            </a:r>
            <a:r>
              <a:rPr lang="es-ES_tradnl" sz="1050" i="1" dirty="0">
                <a:latin typeface="Arial"/>
                <a:ea typeface="Tahoma" panose="020B0604030504040204" pitchFamily="34" charset="0"/>
                <a:cs typeface="Arial"/>
              </a:rPr>
              <a:t> de problemas, les responsables, et les posibles </a:t>
            </a:r>
            <a:r>
              <a:rPr lang="es-ES_tradnl" sz="1050" i="1" dirty="0" err="1">
                <a:latin typeface="Arial"/>
                <a:ea typeface="Tahoma" panose="020B0604030504040204" pitchFamily="34" charset="0"/>
                <a:cs typeface="Arial"/>
              </a:rPr>
              <a:t>solutions</a:t>
            </a:r>
            <a:r>
              <a:rPr lang="es-ES_tradnl" sz="1050" i="1" dirty="0">
                <a:latin typeface="Arial"/>
                <a:ea typeface="Tahoma" panose="020B0604030504040204" pitchFamily="34" charset="0"/>
                <a:cs typeface="Arial"/>
              </a:rPr>
              <a:t>. </a:t>
            </a:r>
          </a:p>
          <a:p>
            <a:pPr marL="128588" indent="-128588">
              <a:buFont typeface="Arial"/>
              <a:buChar char="•"/>
            </a:pPr>
            <a:endParaRPr lang="es-ES_tradnl" sz="1050" i="1" dirty="0">
              <a:latin typeface="Arial"/>
              <a:ea typeface="Tahoma" panose="020B0604030504040204" pitchFamily="34" charset="0"/>
              <a:cs typeface="Arial"/>
            </a:endParaRPr>
          </a:p>
          <a:p>
            <a:pPr marL="128588" indent="-128588">
              <a:buFont typeface="Arial"/>
              <a:buChar char="•"/>
            </a:pPr>
            <a:r>
              <a:rPr lang="es-ES_tradnl" sz="1050" i="1" dirty="0">
                <a:latin typeface="Arial"/>
                <a:ea typeface="Tahoma" panose="020B0604030504040204" pitchFamily="34" charset="0"/>
                <a:cs typeface="Arial"/>
              </a:rPr>
              <a:t>La </a:t>
            </a:r>
            <a:r>
              <a:rPr lang="es-ES_tradnl" sz="1050" i="1" dirty="0" err="1">
                <a:latin typeface="Arial"/>
                <a:ea typeface="Tahoma" panose="020B0604030504040204" pitchFamily="34" charset="0"/>
                <a:cs typeface="Arial"/>
              </a:rPr>
              <a:t>solution</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choisie</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fut</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d’optimiser</a:t>
            </a:r>
            <a:r>
              <a:rPr lang="es-ES_tradnl" sz="1050" i="1" dirty="0">
                <a:latin typeface="Arial"/>
                <a:ea typeface="Tahoma" panose="020B0604030504040204" pitchFamily="34" charset="0"/>
                <a:cs typeface="Arial"/>
              </a:rPr>
              <a:t> le ratio </a:t>
            </a:r>
            <a:r>
              <a:rPr lang="es-ES_tradnl" sz="1050" i="1" dirty="0" err="1">
                <a:latin typeface="Arial"/>
                <a:ea typeface="Tahoma" panose="020B0604030504040204" pitchFamily="34" charset="0"/>
                <a:cs typeface="Arial"/>
              </a:rPr>
              <a:t>réparation</a:t>
            </a:r>
            <a:r>
              <a:rPr lang="es-ES_tradnl" sz="1050" i="1" dirty="0">
                <a:latin typeface="Arial"/>
                <a:ea typeface="Tahoma" panose="020B0604030504040204" pitchFamily="34" charset="0"/>
                <a:cs typeface="Arial"/>
              </a:rPr>
              <a:t> vs </a:t>
            </a:r>
            <a:r>
              <a:rPr lang="es-ES_tradnl" sz="1050" i="1" dirty="0" err="1">
                <a:latin typeface="Arial"/>
                <a:ea typeface="Tahoma" panose="020B0604030504040204" pitchFamily="34" charset="0"/>
                <a:cs typeface="Arial"/>
              </a:rPr>
              <a:t>construction</a:t>
            </a:r>
            <a:r>
              <a:rPr lang="es-ES_tradnl" sz="1050" i="1" dirty="0">
                <a:latin typeface="Arial"/>
                <a:ea typeface="Tahoma" panose="020B0604030504040204" pitchFamily="34" charset="0"/>
                <a:cs typeface="Arial"/>
              </a:rPr>
              <a:t> à Travers </a:t>
            </a:r>
            <a:r>
              <a:rPr lang="es-ES_tradnl" sz="1050" i="1" dirty="0" err="1">
                <a:latin typeface="Arial"/>
                <a:ea typeface="Tahoma" panose="020B0604030504040204" pitchFamily="34" charset="0"/>
                <a:cs typeface="Arial"/>
              </a:rPr>
              <a:t>d’un</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système</a:t>
            </a:r>
            <a:r>
              <a:rPr lang="es-ES_tradnl" sz="1050" i="1" dirty="0">
                <a:latin typeface="Arial"/>
                <a:ea typeface="Tahoma" panose="020B0604030504040204" pitchFamily="34" charset="0"/>
                <a:cs typeface="Arial"/>
              </a:rPr>
              <a:t> </a:t>
            </a:r>
            <a:r>
              <a:rPr lang="es-ES_tradnl" sz="1050" i="1" dirty="0" err="1">
                <a:latin typeface="Arial"/>
                <a:ea typeface="Tahoma" panose="020B0604030504040204" pitchFamily="34" charset="0"/>
                <a:cs typeface="Arial"/>
              </a:rPr>
              <a:t>d’information</a:t>
            </a:r>
            <a:r>
              <a:rPr lang="es-ES_tradnl" sz="1050" i="1" dirty="0">
                <a:latin typeface="Arial"/>
                <a:ea typeface="Tahoma" panose="020B0604030504040204" pitchFamily="34" charset="0"/>
                <a:cs typeface="Arial"/>
              </a:rPr>
              <a:t> doté de </a:t>
            </a:r>
            <a:r>
              <a:rPr lang="es-ES_tradnl" sz="1050" i="1" dirty="0" err="1">
                <a:latin typeface="Arial"/>
                <a:ea typeface="Tahoma" panose="020B0604030504040204" pitchFamily="34" charset="0"/>
                <a:cs typeface="Arial"/>
              </a:rPr>
              <a:t>capteurs</a:t>
            </a:r>
            <a:r>
              <a:rPr lang="es-ES_tradnl" sz="1050" i="1" dirty="0">
                <a:latin typeface="Arial"/>
                <a:ea typeface="Tahoma" panose="020B0604030504040204" pitchFamily="34" charset="0"/>
                <a:cs typeface="Arial"/>
              </a:rPr>
              <a:t> qui </a:t>
            </a:r>
            <a:r>
              <a:rPr lang="es-ES_tradnl" sz="1050" i="1" dirty="0" err="1">
                <a:latin typeface="Arial"/>
                <a:ea typeface="Tahoma" panose="020B0604030504040204" pitchFamily="34" charset="0"/>
                <a:cs typeface="Arial"/>
              </a:rPr>
              <a:t>prévenaient</a:t>
            </a:r>
            <a:r>
              <a:rPr lang="es-ES_tradnl" sz="1050" i="1" dirty="0">
                <a:latin typeface="Arial"/>
                <a:ea typeface="Tahoma" panose="020B0604030504040204" pitchFamily="34" charset="0"/>
                <a:cs typeface="Arial"/>
              </a:rPr>
              <a:t> par SMS en cas de </a:t>
            </a:r>
            <a:r>
              <a:rPr lang="es-ES_tradnl" sz="1050" i="1" dirty="0" err="1">
                <a:latin typeface="Arial"/>
                <a:ea typeface="Tahoma" panose="020B0604030504040204" pitchFamily="34" charset="0"/>
                <a:cs typeface="Arial"/>
              </a:rPr>
              <a:t>problème</a:t>
            </a:r>
            <a:endParaRPr lang="es-ES" sz="825" dirty="0">
              <a:latin typeface="Arial"/>
              <a:ea typeface="Tahoma" panose="020B0604030504040204" pitchFamily="34" charset="0"/>
              <a:cs typeface="Arial"/>
            </a:endParaRPr>
          </a:p>
        </p:txBody>
      </p:sp>
    </p:spTree>
    <p:extLst>
      <p:ext uri="{BB962C8B-B14F-4D97-AF65-F5344CB8AC3E}">
        <p14:creationId xmlns:p14="http://schemas.microsoft.com/office/powerpoint/2010/main" val="2658501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0749060-252D-43E6-934A-AB3CF2E76003}"/>
              </a:ext>
            </a:extLst>
          </p:cNvPr>
          <p:cNvSpPr>
            <a:spLocks/>
          </p:cNvSpPr>
          <p:nvPr/>
        </p:nvSpPr>
        <p:spPr bwMode="auto">
          <a:xfrm>
            <a:off x="640908" y="2124602"/>
            <a:ext cx="7908863" cy="145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30479" bIns="0"/>
          <a:lstStyle/>
          <a:p>
            <a:pPr marL="29766" algn="ctr"/>
            <a:r>
              <a:rPr lang="en-US" sz="5400" dirty="0">
                <a:solidFill>
                  <a:schemeClr val="bg1"/>
                </a:solidFill>
                <a:latin typeface="Oxfam Global Headline"/>
                <a:ea typeface="ＭＳ Ｐゴシック" charset="0"/>
                <a:cs typeface="Helvetica Light" charset="0"/>
                <a:sym typeface="Helvetica Light" charset="0"/>
              </a:rPr>
              <a:t>QUELLE EST LA VALEUR AJOUTEE DU DESIGN THINKING?</a:t>
            </a:r>
          </a:p>
        </p:txBody>
      </p:sp>
    </p:spTree>
    <p:extLst>
      <p:ext uri="{BB962C8B-B14F-4D97-AF65-F5344CB8AC3E}">
        <p14:creationId xmlns:p14="http://schemas.microsoft.com/office/powerpoint/2010/main" val="3191636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latin typeface="Arial"/>
                <a:cs typeface="Arial"/>
              </a:rPr>
              <a:t>Partir sur de </a:t>
            </a:r>
            <a:r>
              <a:rPr lang="es-ES" dirty="0" err="1">
                <a:latin typeface="Arial"/>
                <a:cs typeface="Arial"/>
              </a:rPr>
              <a:t>nouvelles</a:t>
            </a:r>
            <a:r>
              <a:rPr lang="es-ES" dirty="0">
                <a:latin typeface="Arial"/>
                <a:cs typeface="Arial"/>
              </a:rPr>
              <a:t> bases…</a:t>
            </a:r>
          </a:p>
        </p:txBody>
      </p:sp>
      <p:sp>
        <p:nvSpPr>
          <p:cNvPr id="3" name="Marcador de contenido 2"/>
          <p:cNvSpPr>
            <a:spLocks noGrp="1"/>
          </p:cNvSpPr>
          <p:nvPr>
            <p:ph idx="1"/>
          </p:nvPr>
        </p:nvSpPr>
        <p:spPr>
          <a:xfrm>
            <a:off x="2258637" y="1958184"/>
            <a:ext cx="6762815" cy="2915473"/>
          </a:xfrm>
        </p:spPr>
        <p:txBody>
          <a:bodyPr/>
          <a:lstStyle/>
          <a:p>
            <a:pPr marL="0" indent="0">
              <a:buNone/>
            </a:pPr>
            <a:r>
              <a:rPr lang="en-US" sz="2700" dirty="0">
                <a:solidFill>
                  <a:srgbClr val="15A03C"/>
                </a:solidFill>
                <a:latin typeface="Arial"/>
                <a:cs typeface="Arial"/>
                <a:sym typeface="Helvetica Light" charset="0"/>
              </a:rPr>
              <a:t>Les gens:</a:t>
            </a:r>
          </a:p>
          <a:p>
            <a:pPr marL="342900" indent="-342900">
              <a:buFont typeface="Arial"/>
              <a:buChar char="•"/>
            </a:pPr>
            <a:r>
              <a:rPr lang="en-US" sz="2100" dirty="0">
                <a:latin typeface="Arial"/>
                <a:cs typeface="Arial"/>
                <a:sym typeface="Helvetica Light" charset="0"/>
              </a:rPr>
              <a:t>Ne </a:t>
            </a:r>
            <a:r>
              <a:rPr lang="en-US" sz="2100" dirty="0" err="1">
                <a:latin typeface="Arial"/>
                <a:cs typeface="Arial"/>
                <a:sym typeface="Helvetica Light" charset="0"/>
              </a:rPr>
              <a:t>savent</a:t>
            </a:r>
            <a:r>
              <a:rPr lang="en-US" sz="2100" dirty="0">
                <a:latin typeface="Arial"/>
                <a:cs typeface="Arial"/>
                <a:sym typeface="Helvetica Light" charset="0"/>
              </a:rPr>
              <a:t> pas </a:t>
            </a:r>
            <a:r>
              <a:rPr lang="en-US" sz="2100" dirty="0" err="1">
                <a:latin typeface="Arial"/>
                <a:cs typeface="Arial"/>
                <a:sym typeface="Helvetica Light" charset="0"/>
              </a:rPr>
              <a:t>ce</a:t>
            </a:r>
            <a:r>
              <a:rPr lang="en-US" sz="2100" dirty="0">
                <a:latin typeface="Arial"/>
                <a:cs typeface="Arial"/>
                <a:sym typeface="Helvetica Light" charset="0"/>
              </a:rPr>
              <a:t> </a:t>
            </a:r>
            <a:r>
              <a:rPr lang="en-US" sz="2100" dirty="0" err="1">
                <a:latin typeface="Arial"/>
                <a:cs typeface="Arial"/>
                <a:sym typeface="Helvetica Light" charset="0"/>
              </a:rPr>
              <a:t>qu’ils</a:t>
            </a:r>
            <a:r>
              <a:rPr lang="en-US" sz="2100" dirty="0">
                <a:latin typeface="Arial"/>
                <a:cs typeface="Arial"/>
                <a:sym typeface="Helvetica Light" charset="0"/>
              </a:rPr>
              <a:t> </a:t>
            </a:r>
            <a:r>
              <a:rPr lang="en-US" sz="2100" dirty="0" err="1">
                <a:latin typeface="Arial"/>
                <a:cs typeface="Arial"/>
                <a:sym typeface="Helvetica Light" charset="0"/>
              </a:rPr>
              <a:t>veulent</a:t>
            </a:r>
            <a:endParaRPr lang="en-US" sz="2100" dirty="0">
              <a:latin typeface="Arial"/>
              <a:cs typeface="Arial"/>
              <a:sym typeface="Helvetica Light" charset="0"/>
            </a:endParaRPr>
          </a:p>
          <a:p>
            <a:pPr marL="342900" indent="-342900">
              <a:buFont typeface="Arial"/>
              <a:buChar char="•"/>
            </a:pPr>
            <a:r>
              <a:rPr lang="en-US" sz="2100" dirty="0">
                <a:latin typeface="Arial"/>
                <a:cs typeface="Arial"/>
                <a:sym typeface="Helvetica Light" charset="0"/>
              </a:rPr>
              <a:t>Ne font pas </a:t>
            </a:r>
            <a:r>
              <a:rPr lang="en-US" sz="2100" dirty="0" err="1">
                <a:latin typeface="Arial"/>
                <a:cs typeface="Arial"/>
                <a:sym typeface="Helvetica Light" charset="0"/>
              </a:rPr>
              <a:t>ce</a:t>
            </a:r>
            <a:r>
              <a:rPr lang="en-US" sz="2100" dirty="0">
                <a:latin typeface="Arial"/>
                <a:cs typeface="Arial"/>
                <a:sym typeface="Helvetica Light" charset="0"/>
              </a:rPr>
              <a:t> </a:t>
            </a:r>
            <a:r>
              <a:rPr lang="en-US" sz="2100" dirty="0" err="1">
                <a:latin typeface="Arial"/>
                <a:cs typeface="Arial"/>
                <a:sym typeface="Helvetica Light" charset="0"/>
              </a:rPr>
              <a:t>qu’ils</a:t>
            </a:r>
            <a:r>
              <a:rPr lang="en-US" sz="2100" dirty="0">
                <a:latin typeface="Arial"/>
                <a:cs typeface="Arial"/>
                <a:sym typeface="Helvetica Light" charset="0"/>
              </a:rPr>
              <a:t> </a:t>
            </a:r>
            <a:r>
              <a:rPr lang="en-US" sz="2100" dirty="0" err="1">
                <a:latin typeface="Arial"/>
                <a:cs typeface="Arial"/>
                <a:sym typeface="Helvetica Light" charset="0"/>
              </a:rPr>
              <a:t>disent</a:t>
            </a:r>
            <a:r>
              <a:rPr lang="en-US" sz="2100" dirty="0">
                <a:latin typeface="Arial"/>
                <a:cs typeface="Arial"/>
                <a:sym typeface="Helvetica Light" charset="0"/>
              </a:rPr>
              <a:t> faire</a:t>
            </a:r>
          </a:p>
          <a:p>
            <a:pPr marL="342900" indent="-342900">
              <a:buFont typeface="Arial"/>
              <a:buChar char="•"/>
            </a:pPr>
            <a:r>
              <a:rPr lang="en-US" sz="2100" dirty="0">
                <a:latin typeface="Arial"/>
                <a:cs typeface="Arial"/>
                <a:sym typeface="Helvetica Light" charset="0"/>
              </a:rPr>
              <a:t>Ne font pas </a:t>
            </a:r>
            <a:r>
              <a:rPr lang="en-US" sz="2100" dirty="0" err="1">
                <a:latin typeface="Arial"/>
                <a:cs typeface="Arial"/>
                <a:sym typeface="Helvetica Light" charset="0"/>
              </a:rPr>
              <a:t>ce</a:t>
            </a:r>
            <a:r>
              <a:rPr lang="en-US" sz="2100" dirty="0">
                <a:latin typeface="Arial"/>
                <a:cs typeface="Arial"/>
                <a:sym typeface="Helvetica Light" charset="0"/>
              </a:rPr>
              <a:t> </a:t>
            </a:r>
            <a:r>
              <a:rPr lang="en-US" sz="2100" dirty="0" err="1">
                <a:latin typeface="Arial"/>
                <a:cs typeface="Arial"/>
                <a:sym typeface="Helvetica Light" charset="0"/>
              </a:rPr>
              <a:t>qu’ils</a:t>
            </a:r>
            <a:r>
              <a:rPr lang="en-US" sz="2100" dirty="0">
                <a:latin typeface="Arial"/>
                <a:cs typeface="Arial"/>
                <a:sym typeface="Helvetica Light" charset="0"/>
              </a:rPr>
              <a:t> </a:t>
            </a:r>
            <a:r>
              <a:rPr lang="en-US" sz="2100" dirty="0" err="1">
                <a:latin typeface="Arial"/>
                <a:cs typeface="Arial"/>
                <a:sym typeface="Helvetica Light" charset="0"/>
              </a:rPr>
              <a:t>pensent</a:t>
            </a:r>
            <a:r>
              <a:rPr lang="en-US" sz="2100" dirty="0">
                <a:latin typeface="Arial"/>
                <a:cs typeface="Arial"/>
                <a:sym typeface="Helvetica Light" charset="0"/>
              </a:rPr>
              <a:t> faire</a:t>
            </a:r>
          </a:p>
          <a:p>
            <a:pPr marL="342900" indent="-342900">
              <a:buFont typeface="Arial"/>
              <a:buChar char="•"/>
            </a:pPr>
            <a:r>
              <a:rPr lang="en-US" sz="2100" dirty="0" err="1">
                <a:latin typeface="Arial"/>
                <a:cs typeface="Arial"/>
                <a:sym typeface="Helvetica Light" charset="0"/>
              </a:rPr>
              <a:t>N’ont</a:t>
            </a:r>
            <a:r>
              <a:rPr lang="en-US" sz="2100" dirty="0">
                <a:latin typeface="Arial"/>
                <a:cs typeface="Arial"/>
                <a:sym typeface="Helvetica Light" charset="0"/>
              </a:rPr>
              <a:t> pas </a:t>
            </a:r>
            <a:r>
              <a:rPr lang="en-US" sz="2100" dirty="0" err="1">
                <a:latin typeface="Arial"/>
                <a:cs typeface="Arial"/>
                <a:sym typeface="Helvetica Light" charset="0"/>
              </a:rPr>
              <a:t>une</a:t>
            </a:r>
            <a:r>
              <a:rPr lang="en-US" sz="2100" dirty="0">
                <a:latin typeface="Arial"/>
                <a:cs typeface="Arial"/>
                <a:sym typeface="Helvetica Light" charset="0"/>
              </a:rPr>
              <a:t> vision </a:t>
            </a:r>
            <a:r>
              <a:rPr lang="en-US" sz="2100" dirty="0" err="1">
                <a:latin typeface="Arial"/>
                <a:cs typeface="Arial"/>
                <a:sym typeface="Helvetica Light" charset="0"/>
              </a:rPr>
              <a:t>extérieure</a:t>
            </a:r>
            <a:r>
              <a:rPr lang="en-US" sz="2100" dirty="0">
                <a:latin typeface="Arial"/>
                <a:cs typeface="Arial"/>
                <a:sym typeface="Helvetica Light" charset="0"/>
              </a:rPr>
              <a:t> </a:t>
            </a:r>
            <a:r>
              <a:rPr lang="en-US" sz="2100" dirty="0" err="1">
                <a:latin typeface="Arial"/>
                <a:cs typeface="Arial"/>
                <a:sym typeface="Helvetica Light" charset="0"/>
              </a:rPr>
              <a:t>d’eux</a:t>
            </a:r>
            <a:r>
              <a:rPr lang="en-US" sz="2100" dirty="0">
                <a:latin typeface="Arial"/>
                <a:cs typeface="Arial"/>
                <a:sym typeface="Helvetica Light" charset="0"/>
              </a:rPr>
              <a:t> </a:t>
            </a:r>
            <a:r>
              <a:rPr lang="en-US" sz="2100" dirty="0" err="1">
                <a:latin typeface="Arial"/>
                <a:cs typeface="Arial"/>
                <a:sym typeface="Helvetica Light" charset="0"/>
              </a:rPr>
              <a:t>mêmes</a:t>
            </a:r>
            <a:endParaRPr lang="en-US" sz="2100" dirty="0">
              <a:latin typeface="Arial"/>
              <a:cs typeface="Arial"/>
              <a:sym typeface="Helvetica Light" charset="0"/>
            </a:endParaRPr>
          </a:p>
          <a:p>
            <a:pPr marL="342900" indent="-342900">
              <a:buFont typeface="Arial"/>
              <a:buChar char="•"/>
            </a:pPr>
            <a:r>
              <a:rPr lang="es-ES" sz="2100" dirty="0" err="1">
                <a:latin typeface="Arial"/>
                <a:cs typeface="Arial"/>
                <a:sym typeface="Helvetica Light" charset="0"/>
              </a:rPr>
              <a:t>Ont</a:t>
            </a:r>
            <a:r>
              <a:rPr lang="es-ES" sz="2100" dirty="0">
                <a:latin typeface="Arial"/>
                <a:cs typeface="Arial"/>
                <a:sym typeface="Helvetica Light" charset="0"/>
              </a:rPr>
              <a:t> du mal à </a:t>
            </a:r>
            <a:r>
              <a:rPr lang="es-ES" sz="2100" dirty="0" err="1">
                <a:latin typeface="Arial"/>
                <a:cs typeface="Arial"/>
                <a:sym typeface="Helvetica Light" charset="0"/>
              </a:rPr>
              <a:t>exprimer</a:t>
            </a:r>
            <a:r>
              <a:rPr lang="es-ES" sz="2100" dirty="0">
                <a:latin typeface="Arial"/>
                <a:cs typeface="Arial"/>
                <a:sym typeface="Helvetica Light" charset="0"/>
              </a:rPr>
              <a:t> </a:t>
            </a:r>
            <a:r>
              <a:rPr lang="es-ES" sz="2100" dirty="0" err="1">
                <a:latin typeface="Arial"/>
                <a:cs typeface="Arial"/>
                <a:sym typeface="Helvetica Light" charset="0"/>
              </a:rPr>
              <a:t>leurs</a:t>
            </a:r>
            <a:r>
              <a:rPr lang="es-ES" sz="2100" dirty="0">
                <a:latin typeface="Arial"/>
                <a:cs typeface="Arial"/>
                <a:sym typeface="Helvetica Light" charset="0"/>
              </a:rPr>
              <a:t> </a:t>
            </a:r>
            <a:r>
              <a:rPr lang="es-ES" sz="2100" dirty="0" err="1">
                <a:latin typeface="Arial"/>
                <a:cs typeface="Arial"/>
                <a:sym typeface="Helvetica Light" charset="0"/>
              </a:rPr>
              <a:t>besoins</a:t>
            </a:r>
            <a:r>
              <a:rPr lang="es-ES" sz="2100" dirty="0">
                <a:latin typeface="Arial"/>
                <a:cs typeface="Arial"/>
                <a:sym typeface="Helvetica Light" charset="0"/>
              </a:rPr>
              <a:t> </a:t>
            </a:r>
            <a:r>
              <a:rPr lang="es-ES" sz="2100" dirty="0" err="1">
                <a:latin typeface="Arial"/>
                <a:cs typeface="Arial"/>
                <a:sym typeface="Helvetica Light" charset="0"/>
              </a:rPr>
              <a:t>dans</a:t>
            </a:r>
            <a:r>
              <a:rPr lang="es-ES" sz="2100" dirty="0">
                <a:latin typeface="Arial"/>
                <a:cs typeface="Arial"/>
                <a:sym typeface="Helvetica Light" charset="0"/>
              </a:rPr>
              <a:t> des </a:t>
            </a:r>
            <a:r>
              <a:rPr lang="es-ES" sz="2100" dirty="0" err="1">
                <a:latin typeface="Arial"/>
                <a:cs typeface="Arial"/>
                <a:sym typeface="Helvetica Light" charset="0"/>
              </a:rPr>
              <a:t>contextes</a:t>
            </a:r>
            <a:r>
              <a:rPr lang="es-ES" sz="2100" dirty="0">
                <a:latin typeface="Arial"/>
                <a:cs typeface="Arial"/>
                <a:sym typeface="Helvetica Light" charset="0"/>
              </a:rPr>
              <a:t> </a:t>
            </a:r>
            <a:r>
              <a:rPr lang="es-ES" sz="2100" dirty="0" err="1">
                <a:latin typeface="Arial"/>
                <a:cs typeface="Arial"/>
                <a:sym typeface="Helvetica Light" charset="0"/>
              </a:rPr>
              <a:t>déterminés</a:t>
            </a:r>
            <a:endParaRPr lang="en-US" sz="2100" dirty="0">
              <a:latin typeface="Arial"/>
              <a:cs typeface="Arial"/>
              <a:sym typeface="Helvetica Light" charset="0"/>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9974" y="2803515"/>
            <a:ext cx="989618" cy="869699"/>
          </a:xfrm>
          <a:prstGeom prst="rect">
            <a:avLst/>
          </a:prstGeom>
        </p:spPr>
      </p:pic>
    </p:spTree>
    <p:extLst>
      <p:ext uri="{BB962C8B-B14F-4D97-AF65-F5344CB8AC3E}">
        <p14:creationId xmlns:p14="http://schemas.microsoft.com/office/powerpoint/2010/main" val="3154120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1584203"/>
            <a:ext cx="4583782" cy="3910501"/>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674" name="Picture 2"/>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83782" y="1581719"/>
            <a:ext cx="4560218" cy="392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28673" name="Rectangle 1"/>
          <p:cNvSpPr>
            <a:spLocks/>
          </p:cNvSpPr>
          <p:nvPr/>
        </p:nvSpPr>
        <p:spPr bwMode="auto">
          <a:xfrm>
            <a:off x="416979" y="2326375"/>
            <a:ext cx="3879077" cy="2391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t" anchorCtr="0" compatLnSpc="1">
            <a:prstTxWarp prst="textNoShape">
              <a:avLst/>
            </a:prstTxWarp>
          </a:bodyPr>
          <a:lstStyle/>
          <a:p>
            <a:r>
              <a:rPr lang="en-US" sz="3600" dirty="0">
                <a:solidFill>
                  <a:srgbClr val="FFFFFF"/>
                </a:solidFill>
                <a:latin typeface="Helvetica Light"/>
                <a:ea typeface="+mj-ea"/>
                <a:cs typeface="Helvetica Light"/>
                <a:sym typeface="Helvetica Light" charset="0"/>
              </a:rPr>
              <a:t>Il nous </a:t>
            </a:r>
            <a:r>
              <a:rPr lang="en-US" sz="3600" dirty="0" err="1">
                <a:solidFill>
                  <a:srgbClr val="FFFFFF"/>
                </a:solidFill>
                <a:latin typeface="Helvetica Light"/>
                <a:ea typeface="+mj-ea"/>
                <a:cs typeface="Helvetica Light"/>
                <a:sym typeface="Helvetica Light" charset="0"/>
              </a:rPr>
              <a:t>faut</a:t>
            </a:r>
            <a:r>
              <a:rPr lang="en-US" sz="3600" dirty="0">
                <a:solidFill>
                  <a:srgbClr val="FFFFFF"/>
                </a:solidFill>
                <a:latin typeface="Helvetica Light"/>
                <a:ea typeface="+mj-ea"/>
                <a:cs typeface="Helvetica Light"/>
                <a:sym typeface="Helvetica Light" charset="0"/>
              </a:rPr>
              <a:t> demander les </a:t>
            </a:r>
            <a:r>
              <a:rPr lang="en-US" sz="3600" dirty="0" err="1">
                <a:solidFill>
                  <a:srgbClr val="FFFFFF"/>
                </a:solidFill>
                <a:latin typeface="Helvetica Light"/>
                <a:ea typeface="+mj-ea"/>
                <a:cs typeface="Helvetica Light"/>
                <a:sym typeface="Helvetica Light" charset="0"/>
              </a:rPr>
              <a:t>problèmes</a:t>
            </a:r>
            <a:r>
              <a:rPr lang="en-US" sz="3600" dirty="0">
                <a:solidFill>
                  <a:srgbClr val="FFFFFF"/>
                </a:solidFill>
                <a:latin typeface="Helvetica Light"/>
                <a:ea typeface="+mj-ea"/>
                <a:cs typeface="Helvetica Light"/>
                <a:sym typeface="Helvetica Light" charset="0"/>
              </a:rPr>
              <a:t>, pas les solutions</a:t>
            </a:r>
          </a:p>
        </p:txBody>
      </p:sp>
      <p:sp>
        <p:nvSpPr>
          <p:cNvPr id="2" name="CuadroTexto 1"/>
          <p:cNvSpPr txBox="1"/>
          <p:nvPr/>
        </p:nvSpPr>
        <p:spPr>
          <a:xfrm>
            <a:off x="5056298" y="3860092"/>
            <a:ext cx="4087702" cy="1643527"/>
          </a:xfrm>
          <a:prstGeom prst="rect">
            <a:avLst/>
          </a:prstGeom>
          <a:solidFill>
            <a:schemeClr val="bg1">
              <a:alpha val="70000"/>
            </a:schemeClr>
          </a:solidFill>
        </p:spPr>
        <p:txBody>
          <a:bodyPr wrap="square" rtlCol="0">
            <a:spAutoFit/>
          </a:bodyPr>
          <a:lstStyle/>
          <a:p>
            <a:pPr algn="just">
              <a:lnSpc>
                <a:spcPct val="140000"/>
              </a:lnSpc>
            </a:pPr>
            <a:r>
              <a:rPr lang="en-US" dirty="0">
                <a:latin typeface="Helvetica"/>
                <a:cs typeface="Helvetica"/>
              </a:rPr>
              <a:t>“Si on </a:t>
            </a:r>
            <a:r>
              <a:rPr lang="en-US" dirty="0" err="1">
                <a:latin typeface="Helvetica"/>
                <a:cs typeface="Helvetica"/>
              </a:rPr>
              <a:t>avait</a:t>
            </a:r>
            <a:r>
              <a:rPr lang="en-US" dirty="0">
                <a:latin typeface="Helvetica"/>
                <a:cs typeface="Helvetica"/>
              </a:rPr>
              <a:t> </a:t>
            </a:r>
            <a:r>
              <a:rPr lang="en-US" dirty="0" err="1">
                <a:latin typeface="Helvetica"/>
                <a:cs typeface="Helvetica"/>
              </a:rPr>
              <a:t>demandé</a:t>
            </a:r>
            <a:r>
              <a:rPr lang="en-US" dirty="0">
                <a:latin typeface="Helvetica"/>
                <a:cs typeface="Helvetica"/>
              </a:rPr>
              <a:t> aux gens </a:t>
            </a:r>
            <a:r>
              <a:rPr lang="en-US" dirty="0" err="1">
                <a:latin typeface="Helvetica"/>
                <a:cs typeface="Helvetica"/>
              </a:rPr>
              <a:t>ce</a:t>
            </a:r>
            <a:r>
              <a:rPr lang="en-US" dirty="0">
                <a:latin typeface="Helvetica"/>
                <a:cs typeface="Helvetica"/>
              </a:rPr>
              <a:t> </a:t>
            </a:r>
            <a:r>
              <a:rPr lang="en-US" dirty="0" err="1">
                <a:latin typeface="Helvetica"/>
                <a:cs typeface="Helvetica"/>
              </a:rPr>
              <a:t>dont</a:t>
            </a:r>
            <a:r>
              <a:rPr lang="en-US" dirty="0">
                <a:latin typeface="Helvetica"/>
                <a:cs typeface="Helvetica"/>
              </a:rPr>
              <a:t> </a:t>
            </a:r>
            <a:r>
              <a:rPr lang="en-US" dirty="0" err="1">
                <a:latin typeface="Helvetica"/>
                <a:cs typeface="Helvetica"/>
              </a:rPr>
              <a:t>ils</a:t>
            </a:r>
            <a:r>
              <a:rPr lang="en-US" dirty="0">
                <a:latin typeface="Helvetica"/>
                <a:cs typeface="Helvetica"/>
              </a:rPr>
              <a:t> </a:t>
            </a:r>
            <a:r>
              <a:rPr lang="en-US" dirty="0" err="1">
                <a:latin typeface="Helvetica"/>
                <a:cs typeface="Helvetica"/>
              </a:rPr>
              <a:t>avaient</a:t>
            </a:r>
            <a:r>
              <a:rPr lang="en-US" dirty="0">
                <a:latin typeface="Helvetica"/>
                <a:cs typeface="Helvetica"/>
              </a:rPr>
              <a:t> </a:t>
            </a:r>
            <a:r>
              <a:rPr lang="en-US" dirty="0" err="1">
                <a:latin typeface="Helvetica"/>
                <a:cs typeface="Helvetica"/>
              </a:rPr>
              <a:t>besoin</a:t>
            </a:r>
            <a:r>
              <a:rPr lang="en-US" dirty="0">
                <a:latin typeface="Helvetica"/>
                <a:cs typeface="Helvetica"/>
              </a:rPr>
              <a:t>, </a:t>
            </a:r>
            <a:r>
              <a:rPr lang="en-US" dirty="0" err="1">
                <a:latin typeface="Helvetica"/>
                <a:cs typeface="Helvetica"/>
              </a:rPr>
              <a:t>ils</a:t>
            </a:r>
            <a:r>
              <a:rPr lang="en-US" dirty="0">
                <a:latin typeface="Helvetica"/>
                <a:cs typeface="Helvetica"/>
              </a:rPr>
              <a:t> </a:t>
            </a:r>
            <a:r>
              <a:rPr lang="en-US" dirty="0" err="1">
                <a:latin typeface="Helvetica"/>
                <a:cs typeface="Helvetica"/>
              </a:rPr>
              <a:t>auraient</a:t>
            </a:r>
            <a:r>
              <a:rPr lang="en-US" dirty="0">
                <a:latin typeface="Helvetica"/>
                <a:cs typeface="Helvetica"/>
              </a:rPr>
              <a:t> </a:t>
            </a:r>
            <a:r>
              <a:rPr lang="en-US" dirty="0" err="1">
                <a:latin typeface="Helvetica"/>
                <a:cs typeface="Helvetica"/>
              </a:rPr>
              <a:t>répondu</a:t>
            </a:r>
            <a:r>
              <a:rPr lang="en-US" dirty="0">
                <a:latin typeface="Helvetica"/>
                <a:cs typeface="Helvetica"/>
              </a:rPr>
              <a:t> : des </a:t>
            </a:r>
            <a:r>
              <a:rPr lang="en-US" dirty="0" err="1">
                <a:latin typeface="Helvetica"/>
                <a:cs typeface="Helvetica"/>
              </a:rPr>
              <a:t>chevaux</a:t>
            </a:r>
            <a:r>
              <a:rPr lang="en-US" dirty="0">
                <a:latin typeface="Helvetica"/>
                <a:cs typeface="Helvetica"/>
              </a:rPr>
              <a:t> plus </a:t>
            </a:r>
            <a:r>
              <a:rPr lang="en-US" dirty="0" err="1">
                <a:latin typeface="Helvetica"/>
                <a:cs typeface="Helvetica"/>
              </a:rPr>
              <a:t>rapides</a:t>
            </a:r>
            <a:r>
              <a:rPr lang="en-US" dirty="0">
                <a:latin typeface="Helvetica"/>
                <a:cs typeface="Helvetica"/>
              </a:rPr>
              <a:t>”</a:t>
            </a:r>
          </a:p>
          <a:p>
            <a:pPr algn="r">
              <a:lnSpc>
                <a:spcPct val="140000"/>
              </a:lnSpc>
            </a:pPr>
            <a:r>
              <a:rPr lang="en-US" dirty="0">
                <a:latin typeface="Helvetica"/>
                <a:cs typeface="Helvetica"/>
              </a:rPr>
              <a:t>Henry Ford</a:t>
            </a:r>
          </a:p>
        </p:txBody>
      </p:sp>
    </p:spTree>
    <p:extLst>
      <p:ext uri="{BB962C8B-B14F-4D97-AF65-F5344CB8AC3E}">
        <p14:creationId xmlns:p14="http://schemas.microsoft.com/office/powerpoint/2010/main" val="1004639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787" y="1084887"/>
            <a:ext cx="4583723" cy="630942"/>
          </a:xfrm>
          <a:prstGeom prst="rect">
            <a:avLst/>
          </a:prstGeom>
          <a:noFill/>
        </p:spPr>
        <p:txBody>
          <a:bodyPr>
            <a:spAutoFit/>
          </a:bodyPr>
          <a:lstStyle/>
          <a:p>
            <a:pPr>
              <a:defRPr/>
            </a:pPr>
            <a:r>
              <a:rPr lang="en-US" altLang="zh-CN" sz="2000" b="1" dirty="0">
                <a:solidFill>
                  <a:schemeClr val="bg1"/>
                </a:solidFill>
                <a:latin typeface="Arial"/>
                <a:cs typeface="Arial"/>
              </a:rPr>
              <a:t>3 </a:t>
            </a:r>
            <a:r>
              <a:rPr lang="en-US" altLang="zh-CN" sz="2000" b="1" dirty="0" err="1">
                <a:solidFill>
                  <a:schemeClr val="bg1"/>
                </a:solidFill>
                <a:latin typeface="Arial"/>
                <a:cs typeface="Arial"/>
              </a:rPr>
              <a:t>niveaux</a:t>
            </a:r>
            <a:r>
              <a:rPr lang="en-US" altLang="zh-CN" sz="2000" b="1" dirty="0">
                <a:solidFill>
                  <a:schemeClr val="bg1"/>
                </a:solidFill>
                <a:latin typeface="Arial"/>
                <a:cs typeface="Arial"/>
              </a:rPr>
              <a:t> </a:t>
            </a:r>
            <a:r>
              <a:rPr lang="en-US" altLang="zh-CN" sz="2000" b="1" dirty="0" err="1">
                <a:solidFill>
                  <a:schemeClr val="bg1"/>
                </a:solidFill>
                <a:latin typeface="Arial"/>
                <a:cs typeface="Arial"/>
              </a:rPr>
              <a:t>d’interaction</a:t>
            </a:r>
            <a:r>
              <a:rPr lang="en-US" altLang="zh-CN" sz="2000" b="1" dirty="0">
                <a:solidFill>
                  <a:schemeClr val="bg1"/>
                </a:solidFill>
                <a:latin typeface="Arial"/>
                <a:cs typeface="Arial"/>
              </a:rPr>
              <a:t> </a:t>
            </a:r>
            <a:r>
              <a:rPr lang="en-US" altLang="zh-CN" sz="2000" b="1" dirty="0" err="1">
                <a:solidFill>
                  <a:schemeClr val="bg1"/>
                </a:solidFill>
                <a:latin typeface="Arial"/>
                <a:cs typeface="Arial"/>
              </a:rPr>
              <a:t>différents</a:t>
            </a:r>
            <a:endParaRPr lang="en-US" altLang="zh-CN" sz="1600" b="1" dirty="0">
              <a:solidFill>
                <a:schemeClr val="bg1"/>
              </a:solidFill>
              <a:latin typeface="Arial"/>
              <a:cs typeface="Arial"/>
            </a:endParaRPr>
          </a:p>
          <a:p>
            <a:pPr marL="2381" lvl="2">
              <a:defRPr/>
            </a:pPr>
            <a:endParaRPr lang="en-US" altLang="zh-CN" sz="1500" b="1" dirty="0">
              <a:solidFill>
                <a:srgbClr val="15A03C"/>
              </a:solidFill>
              <a:latin typeface="Arial"/>
              <a:cs typeface="Arial"/>
            </a:endParaRPr>
          </a:p>
        </p:txBody>
      </p:sp>
      <p:sp>
        <p:nvSpPr>
          <p:cNvPr id="6" name="CuadroTexto 5"/>
          <p:cNvSpPr txBox="1"/>
          <p:nvPr/>
        </p:nvSpPr>
        <p:spPr>
          <a:xfrm>
            <a:off x="1879911" y="539452"/>
            <a:ext cx="4836580" cy="461665"/>
          </a:xfrm>
          <a:prstGeom prst="rect">
            <a:avLst/>
          </a:prstGeom>
          <a:noFill/>
        </p:spPr>
        <p:txBody>
          <a:bodyPr wrap="none" rtlCol="0">
            <a:spAutoFit/>
          </a:bodyPr>
          <a:lstStyle/>
          <a:p>
            <a:pPr algn="ctr"/>
            <a:r>
              <a:rPr lang="es-ES" sz="2400" b="1" dirty="0" err="1">
                <a:latin typeface="Arial"/>
                <a:cs typeface="Arial"/>
              </a:rPr>
              <a:t>Comment</a:t>
            </a:r>
            <a:r>
              <a:rPr lang="es-ES" sz="2400" b="1" dirty="0">
                <a:latin typeface="Arial"/>
                <a:cs typeface="Arial"/>
              </a:rPr>
              <a:t> </a:t>
            </a:r>
            <a:r>
              <a:rPr lang="es-ES" sz="2400" b="1" dirty="0" err="1">
                <a:latin typeface="Arial"/>
                <a:cs typeface="Arial"/>
              </a:rPr>
              <a:t>détecter</a:t>
            </a:r>
            <a:r>
              <a:rPr lang="es-ES" sz="2400" b="1" dirty="0">
                <a:latin typeface="Arial"/>
                <a:cs typeface="Arial"/>
              </a:rPr>
              <a:t> les </a:t>
            </a:r>
            <a:r>
              <a:rPr lang="es-ES" sz="2400" b="1" dirty="0" err="1">
                <a:latin typeface="Arial"/>
                <a:cs typeface="Arial"/>
              </a:rPr>
              <a:t>besoins</a:t>
            </a:r>
            <a:r>
              <a:rPr lang="es-ES" sz="2400" b="1" dirty="0">
                <a:latin typeface="Arial"/>
                <a:cs typeface="Arial"/>
              </a:rPr>
              <a:t>?</a:t>
            </a:r>
            <a:endParaRPr lang="en-US" sz="2400" b="1" dirty="0">
              <a:latin typeface="Arial"/>
              <a:cs typeface="Arial"/>
            </a:endParaRPr>
          </a:p>
        </p:txBody>
      </p:sp>
      <p:sp>
        <p:nvSpPr>
          <p:cNvPr id="7" name="TextBox 3"/>
          <p:cNvSpPr txBox="1"/>
          <p:nvPr/>
        </p:nvSpPr>
        <p:spPr>
          <a:xfrm>
            <a:off x="332476" y="1658044"/>
            <a:ext cx="2187669" cy="2308324"/>
          </a:xfrm>
          <a:prstGeom prst="rect">
            <a:avLst/>
          </a:prstGeom>
          <a:noFill/>
        </p:spPr>
        <p:txBody>
          <a:bodyPr wrap="square">
            <a:spAutoFit/>
          </a:bodyPr>
          <a:lstStyle/>
          <a:p>
            <a:pPr marL="203597" lvl="2">
              <a:defRPr/>
            </a:pPr>
            <a:r>
              <a:rPr lang="en-US" altLang="zh-CN" b="1" dirty="0">
                <a:solidFill>
                  <a:schemeClr val="bg1"/>
                </a:solidFill>
                <a:latin typeface="Arial"/>
                <a:cs typeface="Arial"/>
              </a:rPr>
              <a:t>Observation</a:t>
            </a:r>
          </a:p>
          <a:p>
            <a:pPr marL="203597" lvl="2">
              <a:defRPr/>
            </a:pPr>
            <a:r>
              <a:rPr lang="en-US" altLang="zh-CN" sz="1200" dirty="0">
                <a:solidFill>
                  <a:srgbClr val="000000"/>
                </a:solidFill>
                <a:latin typeface="Arial"/>
                <a:cs typeface="Arial"/>
              </a:rPr>
              <a:t>Observer les </a:t>
            </a:r>
            <a:r>
              <a:rPr lang="en-US" altLang="zh-CN" sz="1200" dirty="0" err="1">
                <a:solidFill>
                  <a:srgbClr val="000000"/>
                </a:solidFill>
                <a:latin typeface="Arial"/>
                <a:cs typeface="Arial"/>
              </a:rPr>
              <a:t>personnes</a:t>
            </a:r>
            <a:r>
              <a:rPr lang="en-US" altLang="zh-CN" sz="1200" dirty="0">
                <a:solidFill>
                  <a:srgbClr val="000000"/>
                </a:solidFill>
                <a:latin typeface="Arial"/>
                <a:cs typeface="Arial"/>
              </a:rPr>
              <a:t> et </a:t>
            </a:r>
            <a:r>
              <a:rPr lang="en-US" altLang="zh-CN" sz="1200" dirty="0" err="1">
                <a:solidFill>
                  <a:srgbClr val="000000"/>
                </a:solidFill>
                <a:latin typeface="Arial"/>
                <a:cs typeface="Arial"/>
              </a:rPr>
              <a:t>leur</a:t>
            </a:r>
            <a:r>
              <a:rPr lang="en-US" altLang="zh-CN" sz="1200" dirty="0">
                <a:solidFill>
                  <a:srgbClr val="000000"/>
                </a:solidFill>
                <a:latin typeface="Arial"/>
                <a:cs typeface="Arial"/>
              </a:rPr>
              <a:t> </a:t>
            </a:r>
            <a:r>
              <a:rPr lang="en-US" altLang="zh-CN" sz="1200" dirty="0" err="1">
                <a:solidFill>
                  <a:srgbClr val="000000"/>
                </a:solidFill>
                <a:latin typeface="Arial"/>
                <a:cs typeface="Arial"/>
              </a:rPr>
              <a:t>comportement</a:t>
            </a:r>
            <a:r>
              <a:rPr lang="en-US" altLang="zh-CN" sz="1200" dirty="0">
                <a:solidFill>
                  <a:srgbClr val="000000"/>
                </a:solidFill>
                <a:latin typeface="Arial"/>
                <a:cs typeface="Arial"/>
              </a:rPr>
              <a:t> </a:t>
            </a:r>
            <a:r>
              <a:rPr lang="en-US" altLang="zh-CN" sz="1200" dirty="0" err="1">
                <a:solidFill>
                  <a:srgbClr val="000000"/>
                </a:solidFill>
                <a:latin typeface="Arial"/>
                <a:cs typeface="Arial"/>
              </a:rPr>
              <a:t>en</a:t>
            </a:r>
            <a:r>
              <a:rPr lang="en-US" altLang="zh-CN" sz="1200" dirty="0">
                <a:solidFill>
                  <a:srgbClr val="000000"/>
                </a:solidFill>
                <a:latin typeface="Arial"/>
                <a:cs typeface="Arial"/>
              </a:rPr>
              <a:t> context </a:t>
            </a:r>
            <a:r>
              <a:rPr lang="en-US" altLang="zh-CN" sz="1200" dirty="0" err="1">
                <a:solidFill>
                  <a:srgbClr val="000000"/>
                </a:solidFill>
                <a:latin typeface="Arial"/>
                <a:cs typeface="Arial"/>
              </a:rPr>
              <a:t>réel</a:t>
            </a:r>
            <a:endParaRPr lang="en-US" altLang="zh-CN" sz="1200" dirty="0">
              <a:solidFill>
                <a:srgbClr val="000000"/>
              </a:solidFill>
              <a:latin typeface="Arial"/>
              <a:cs typeface="Arial"/>
            </a:endParaRPr>
          </a:p>
          <a:p>
            <a:pPr marL="203597" lvl="2">
              <a:defRPr/>
            </a:pPr>
            <a:endParaRPr lang="en-US" altLang="zh-CN" dirty="0">
              <a:latin typeface="Arial"/>
              <a:cs typeface="Arial"/>
            </a:endParaRPr>
          </a:p>
          <a:p>
            <a:pPr marL="203597" lvl="2">
              <a:defRPr/>
            </a:pPr>
            <a:endParaRPr lang="en-US" altLang="zh-CN" dirty="0">
              <a:latin typeface="Arial"/>
              <a:cs typeface="Arial"/>
            </a:endParaRPr>
          </a:p>
          <a:p>
            <a:pPr marL="203597" lvl="2">
              <a:defRPr/>
            </a:pPr>
            <a:endParaRPr lang="en-US" altLang="zh-CN" dirty="0">
              <a:solidFill>
                <a:srgbClr val="1792D2"/>
              </a:solidFill>
              <a:latin typeface="Arial"/>
              <a:cs typeface="Arial"/>
            </a:endParaRPr>
          </a:p>
          <a:p>
            <a:pPr marL="203597" lvl="2">
              <a:defRPr/>
            </a:pPr>
            <a:endParaRPr lang="en-US" altLang="zh-CN" dirty="0">
              <a:latin typeface="Arial"/>
              <a:cs typeface="Arial"/>
            </a:endParaRPr>
          </a:p>
          <a:p>
            <a:pPr marL="2381" lvl="2">
              <a:defRPr/>
            </a:pPr>
            <a:endParaRPr lang="en-US" altLang="zh-CN" dirty="0">
              <a:latin typeface="Arial"/>
              <a:cs typeface="Arial"/>
            </a:endParaRPr>
          </a:p>
        </p:txBody>
      </p:sp>
      <p:sp>
        <p:nvSpPr>
          <p:cNvPr id="8" name="TextBox 3"/>
          <p:cNvSpPr txBox="1"/>
          <p:nvPr/>
        </p:nvSpPr>
        <p:spPr>
          <a:xfrm>
            <a:off x="332476" y="4439534"/>
            <a:ext cx="4822347" cy="461665"/>
          </a:xfrm>
          <a:prstGeom prst="rect">
            <a:avLst/>
          </a:prstGeom>
          <a:noFill/>
        </p:spPr>
        <p:txBody>
          <a:bodyPr wrap="square">
            <a:spAutoFit/>
          </a:bodyPr>
          <a:lstStyle/>
          <a:p>
            <a:pPr>
              <a:defRPr/>
            </a:pPr>
            <a:r>
              <a:rPr lang="en-US" altLang="zh-CN" sz="1200" dirty="0">
                <a:solidFill>
                  <a:srgbClr val="000000"/>
                </a:solidFill>
                <a:latin typeface="Arial"/>
                <a:cs typeface="Arial"/>
              </a:rPr>
              <a:t>Documenter le </a:t>
            </a:r>
            <a:r>
              <a:rPr lang="en-US" altLang="zh-CN" sz="1200" dirty="0" err="1">
                <a:solidFill>
                  <a:srgbClr val="000000"/>
                </a:solidFill>
                <a:latin typeface="Arial"/>
                <a:cs typeface="Arial"/>
              </a:rPr>
              <a:t>processus</a:t>
            </a:r>
            <a:r>
              <a:rPr lang="en-US" altLang="zh-CN" sz="1200" dirty="0">
                <a:solidFill>
                  <a:srgbClr val="000000"/>
                </a:solidFill>
                <a:latin typeface="Arial"/>
                <a:cs typeface="Arial"/>
              </a:rPr>
              <a:t> avec des photos, videos, notes ...</a:t>
            </a:r>
            <a:endParaRPr lang="en-US" altLang="zh-CN" sz="1100" dirty="0">
              <a:solidFill>
                <a:srgbClr val="000000"/>
              </a:solidFill>
              <a:latin typeface="Arial"/>
              <a:cs typeface="Arial"/>
            </a:endParaRPr>
          </a:p>
          <a:p>
            <a:pPr marL="2381" lvl="2">
              <a:defRPr/>
            </a:pPr>
            <a:endParaRPr lang="en-US" altLang="zh-CN" sz="1200" dirty="0">
              <a:solidFill>
                <a:srgbClr val="000000"/>
              </a:solidFill>
              <a:latin typeface="Arial"/>
              <a:cs typeface="Arial"/>
            </a:endParaRPr>
          </a:p>
        </p:txBody>
      </p:sp>
      <p:sp>
        <p:nvSpPr>
          <p:cNvPr id="2" name="Rectángulo 1"/>
          <p:cNvSpPr/>
          <p:nvPr/>
        </p:nvSpPr>
        <p:spPr>
          <a:xfrm>
            <a:off x="5794978" y="1560116"/>
            <a:ext cx="2501402" cy="1107996"/>
          </a:xfrm>
          <a:prstGeom prst="rect">
            <a:avLst/>
          </a:prstGeom>
        </p:spPr>
        <p:txBody>
          <a:bodyPr wrap="square">
            <a:spAutoFit/>
          </a:bodyPr>
          <a:lstStyle/>
          <a:p>
            <a:pPr marL="203597" lvl="2">
              <a:defRPr/>
            </a:pPr>
            <a:r>
              <a:rPr lang="en-US" altLang="zh-CN" b="1" dirty="0" err="1">
                <a:solidFill>
                  <a:schemeClr val="bg1"/>
                </a:solidFill>
                <a:latin typeface="Arial"/>
                <a:cs typeface="Arial"/>
              </a:rPr>
              <a:t>Inmersion</a:t>
            </a:r>
            <a:endParaRPr lang="en-US" altLang="zh-CN" b="1" dirty="0">
              <a:solidFill>
                <a:schemeClr val="bg1"/>
              </a:solidFill>
              <a:latin typeface="Arial"/>
              <a:cs typeface="Arial"/>
            </a:endParaRPr>
          </a:p>
          <a:p>
            <a:pPr marL="203597" lvl="2">
              <a:defRPr/>
            </a:pPr>
            <a:r>
              <a:rPr lang="en-US" altLang="zh-CN" sz="1200" dirty="0">
                <a:solidFill>
                  <a:srgbClr val="000000"/>
                </a:solidFill>
                <a:latin typeface="Arial"/>
                <a:cs typeface="Arial"/>
              </a:rPr>
              <a:t>Experimenter </a:t>
            </a:r>
            <a:r>
              <a:rPr lang="en-US" altLang="zh-CN" sz="1200" dirty="0" err="1">
                <a:solidFill>
                  <a:srgbClr val="000000"/>
                </a:solidFill>
                <a:latin typeface="Arial"/>
                <a:cs typeface="Arial"/>
              </a:rPr>
              <a:t>ce</a:t>
            </a:r>
            <a:r>
              <a:rPr lang="en-US" altLang="zh-CN" sz="1200" dirty="0">
                <a:solidFill>
                  <a:srgbClr val="000000"/>
                </a:solidFill>
                <a:latin typeface="Arial"/>
                <a:cs typeface="Arial"/>
              </a:rPr>
              <a:t> qui </a:t>
            </a:r>
            <a:r>
              <a:rPr lang="en-US" altLang="zh-CN" sz="1200" dirty="0" err="1">
                <a:solidFill>
                  <a:srgbClr val="000000"/>
                </a:solidFill>
                <a:latin typeface="Arial"/>
                <a:cs typeface="Arial"/>
              </a:rPr>
              <a:t>vivent</a:t>
            </a:r>
            <a:r>
              <a:rPr lang="en-US" altLang="zh-CN" sz="1200" dirty="0">
                <a:solidFill>
                  <a:srgbClr val="000000"/>
                </a:solidFill>
                <a:latin typeface="Arial"/>
                <a:cs typeface="Arial"/>
              </a:rPr>
              <a:t> les </a:t>
            </a:r>
            <a:r>
              <a:rPr lang="en-US" altLang="zh-CN" sz="1200" dirty="0" err="1">
                <a:solidFill>
                  <a:srgbClr val="000000"/>
                </a:solidFill>
                <a:latin typeface="Arial"/>
                <a:cs typeface="Arial"/>
              </a:rPr>
              <a:t>personnes</a:t>
            </a:r>
            <a:r>
              <a:rPr lang="en-US" altLang="zh-CN" sz="1200" dirty="0">
                <a:solidFill>
                  <a:srgbClr val="000000"/>
                </a:solidFill>
                <a:latin typeface="Arial"/>
                <a:cs typeface="Arial"/>
              </a:rPr>
              <a:t>. Vivre </a:t>
            </a:r>
            <a:r>
              <a:rPr lang="en-US" altLang="zh-CN" sz="1200" dirty="0" err="1">
                <a:solidFill>
                  <a:srgbClr val="000000"/>
                </a:solidFill>
                <a:latin typeface="Arial"/>
                <a:cs typeface="Arial"/>
              </a:rPr>
              <a:t>leur</a:t>
            </a:r>
            <a:r>
              <a:rPr lang="en-US" altLang="zh-CN" sz="1200" dirty="0">
                <a:solidFill>
                  <a:srgbClr val="000000"/>
                </a:solidFill>
                <a:latin typeface="Arial"/>
                <a:cs typeface="Arial"/>
              </a:rPr>
              <a:t> vie, se </a:t>
            </a:r>
            <a:r>
              <a:rPr lang="en-US" altLang="zh-CN" sz="1200" dirty="0" err="1">
                <a:solidFill>
                  <a:srgbClr val="000000"/>
                </a:solidFill>
                <a:latin typeface="Arial"/>
                <a:cs typeface="Arial"/>
              </a:rPr>
              <a:t>mettre</a:t>
            </a:r>
            <a:r>
              <a:rPr lang="en-US" altLang="zh-CN" sz="1200" dirty="0">
                <a:solidFill>
                  <a:srgbClr val="000000"/>
                </a:solidFill>
                <a:latin typeface="Arial"/>
                <a:cs typeface="Arial"/>
              </a:rPr>
              <a:t> </a:t>
            </a:r>
            <a:r>
              <a:rPr lang="en-US" altLang="zh-CN" sz="1200" dirty="0" err="1">
                <a:solidFill>
                  <a:srgbClr val="000000"/>
                </a:solidFill>
                <a:latin typeface="Arial"/>
                <a:cs typeface="Arial"/>
              </a:rPr>
              <a:t>littéralement</a:t>
            </a:r>
            <a:r>
              <a:rPr lang="en-US" altLang="zh-CN" sz="1200" dirty="0">
                <a:solidFill>
                  <a:srgbClr val="000000"/>
                </a:solidFill>
                <a:latin typeface="Arial"/>
                <a:cs typeface="Arial"/>
              </a:rPr>
              <a:t> à </a:t>
            </a:r>
            <a:r>
              <a:rPr lang="en-US" altLang="zh-CN" sz="1200" dirty="0" err="1">
                <a:solidFill>
                  <a:srgbClr val="000000"/>
                </a:solidFill>
                <a:latin typeface="Arial"/>
                <a:cs typeface="Arial"/>
              </a:rPr>
              <a:t>leur</a:t>
            </a:r>
            <a:r>
              <a:rPr lang="en-US" altLang="zh-CN" sz="1200" dirty="0">
                <a:solidFill>
                  <a:srgbClr val="000000"/>
                </a:solidFill>
                <a:latin typeface="Arial"/>
                <a:cs typeface="Arial"/>
              </a:rPr>
              <a:t> place.</a:t>
            </a:r>
          </a:p>
        </p:txBody>
      </p:sp>
      <p:sp>
        <p:nvSpPr>
          <p:cNvPr id="3" name="Rectángulo 2"/>
          <p:cNvSpPr/>
          <p:nvPr/>
        </p:nvSpPr>
        <p:spPr>
          <a:xfrm>
            <a:off x="3023071" y="1744782"/>
            <a:ext cx="2238220" cy="738664"/>
          </a:xfrm>
          <a:prstGeom prst="rect">
            <a:avLst/>
          </a:prstGeom>
        </p:spPr>
        <p:txBody>
          <a:bodyPr wrap="square">
            <a:spAutoFit/>
          </a:bodyPr>
          <a:lstStyle/>
          <a:p>
            <a:pPr marL="203597" lvl="2">
              <a:defRPr/>
            </a:pPr>
            <a:r>
              <a:rPr lang="en-US" altLang="zh-CN" b="1" dirty="0">
                <a:solidFill>
                  <a:schemeClr val="bg1"/>
                </a:solidFill>
                <a:latin typeface="Arial"/>
                <a:cs typeface="Arial"/>
              </a:rPr>
              <a:t>Interaction</a:t>
            </a:r>
          </a:p>
          <a:p>
            <a:pPr marL="203597" lvl="2">
              <a:defRPr/>
            </a:pPr>
            <a:r>
              <a:rPr lang="en-US" altLang="zh-CN" sz="1200" dirty="0" err="1">
                <a:solidFill>
                  <a:srgbClr val="000000"/>
                </a:solidFill>
                <a:latin typeface="Arial"/>
                <a:cs typeface="Arial"/>
              </a:rPr>
              <a:t>Interagir</a:t>
            </a:r>
            <a:r>
              <a:rPr lang="en-US" altLang="zh-CN" sz="1200" dirty="0">
                <a:solidFill>
                  <a:srgbClr val="000000"/>
                </a:solidFill>
                <a:latin typeface="Arial"/>
                <a:cs typeface="Arial"/>
              </a:rPr>
              <a:t>, interviewer, </a:t>
            </a:r>
            <a:r>
              <a:rPr lang="en-US" altLang="zh-CN" sz="1200" dirty="0" err="1">
                <a:solidFill>
                  <a:srgbClr val="000000"/>
                </a:solidFill>
                <a:latin typeface="Arial"/>
                <a:cs typeface="Arial"/>
              </a:rPr>
              <a:t>comprendre</a:t>
            </a:r>
            <a:r>
              <a:rPr lang="en-US" altLang="zh-CN" sz="1200" dirty="0">
                <a:solidFill>
                  <a:srgbClr val="000000"/>
                </a:solidFill>
                <a:latin typeface="Arial"/>
                <a:cs typeface="Arial"/>
              </a:rPr>
              <a:t> les </a:t>
            </a:r>
            <a:r>
              <a:rPr lang="en-US" altLang="zh-CN" sz="1200" dirty="0" err="1">
                <a:solidFill>
                  <a:srgbClr val="000000"/>
                </a:solidFill>
                <a:latin typeface="Arial"/>
                <a:cs typeface="Arial"/>
              </a:rPr>
              <a:t>problemes</a:t>
            </a:r>
            <a:endParaRPr lang="en-US" altLang="zh-CN" sz="1200" dirty="0">
              <a:solidFill>
                <a:srgbClr val="000000"/>
              </a:solidFill>
              <a:latin typeface="Arial"/>
              <a:cs typeface="Arial"/>
            </a:endParaRPr>
          </a:p>
        </p:txBody>
      </p:sp>
      <p:pic>
        <p:nvPicPr>
          <p:cNvPr id="11"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17787" y="2737505"/>
            <a:ext cx="2317396" cy="13536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4"/>
          <p:cNvSpPr>
            <a:spLocks noChangeArrowheads="1"/>
          </p:cNvSpPr>
          <p:nvPr/>
        </p:nvSpPr>
        <p:spPr bwMode="auto">
          <a:xfrm>
            <a:off x="261763" y="4081708"/>
            <a:ext cx="260398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s-ES" sz="1200" dirty="0" err="1">
                <a:solidFill>
                  <a:schemeClr val="accent5"/>
                </a:solidFill>
              </a:rPr>
              <a:t>Photo</a:t>
            </a:r>
            <a:r>
              <a:rPr lang="es-ES" sz="700" dirty="0">
                <a:solidFill>
                  <a:schemeClr val="accent5"/>
                </a:solidFill>
              </a:rPr>
              <a:t>: Paul Bennett, </a:t>
            </a:r>
            <a:r>
              <a:rPr lang="es-ES" sz="700" dirty="0" err="1">
                <a:solidFill>
                  <a:schemeClr val="accent5"/>
                </a:solidFill>
              </a:rPr>
              <a:t>www.curiositychronicles.tumblr.com</a:t>
            </a:r>
            <a:endParaRPr lang="es-ES" sz="700" dirty="0">
              <a:solidFill>
                <a:schemeClr val="accent5"/>
              </a:solidFill>
            </a:endParaRPr>
          </a:p>
        </p:txBody>
      </p:sp>
      <p:pic>
        <p:nvPicPr>
          <p:cNvPr id="9" name="Imagen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32218" y="2755820"/>
            <a:ext cx="2131967" cy="1353635"/>
          </a:xfrm>
          <a:prstGeom prst="rect">
            <a:avLst/>
          </a:prstGeom>
        </p:spPr>
      </p:pic>
      <p:sp>
        <p:nvSpPr>
          <p:cNvPr id="13" name="Rectángulo 12"/>
          <p:cNvSpPr/>
          <p:nvPr/>
        </p:nvSpPr>
        <p:spPr>
          <a:xfrm>
            <a:off x="3183972" y="4184481"/>
            <a:ext cx="1252266" cy="200055"/>
          </a:xfrm>
          <a:prstGeom prst="rect">
            <a:avLst/>
          </a:prstGeom>
          <a:noFill/>
          <a:ln>
            <a:noFill/>
          </a:ln>
        </p:spPr>
        <p:txBody>
          <a:bodyPr wrap="none">
            <a:spAutoFit/>
          </a:bodyPr>
          <a:lstStyle/>
          <a:p>
            <a:r>
              <a:rPr lang="en-US" sz="700" dirty="0">
                <a:solidFill>
                  <a:schemeClr val="accent5"/>
                </a:solidFill>
              </a:rPr>
              <a:t>The Africa Initiative at Yale</a:t>
            </a:r>
          </a:p>
        </p:txBody>
      </p:sp>
      <p:pic>
        <p:nvPicPr>
          <p:cNvPr id="14" name="Imagen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76258" y="2737505"/>
            <a:ext cx="2335288" cy="1353635"/>
          </a:xfrm>
          <a:prstGeom prst="rect">
            <a:avLst/>
          </a:prstGeom>
        </p:spPr>
      </p:pic>
      <p:sp>
        <p:nvSpPr>
          <p:cNvPr id="15" name="Rectángulo 14"/>
          <p:cNvSpPr/>
          <p:nvPr/>
        </p:nvSpPr>
        <p:spPr>
          <a:xfrm>
            <a:off x="5976515" y="4258679"/>
            <a:ext cx="2468946" cy="200055"/>
          </a:xfrm>
          <a:prstGeom prst="rect">
            <a:avLst/>
          </a:prstGeom>
          <a:noFill/>
          <a:ln>
            <a:noFill/>
          </a:ln>
        </p:spPr>
        <p:txBody>
          <a:bodyPr wrap="none">
            <a:spAutoFit/>
          </a:bodyPr>
          <a:lstStyle/>
          <a:p>
            <a:r>
              <a:rPr lang="en-US" sz="700" dirty="0">
                <a:solidFill>
                  <a:schemeClr val="accent5"/>
                </a:solidFill>
              </a:rPr>
              <a:t>The Field Guide to Human-Centered Design By </a:t>
            </a:r>
            <a:r>
              <a:rPr lang="en-US" sz="700" dirty="0" err="1">
                <a:solidFill>
                  <a:schemeClr val="accent5"/>
                </a:solidFill>
              </a:rPr>
              <a:t>IDEO.org</a:t>
            </a:r>
            <a:endParaRPr lang="en-US" sz="700" dirty="0">
              <a:solidFill>
                <a:schemeClr val="accent5"/>
              </a:solidFill>
            </a:endParaRPr>
          </a:p>
        </p:txBody>
      </p:sp>
      <p:sp>
        <p:nvSpPr>
          <p:cNvPr id="16" name="CuadroTexto 5"/>
          <p:cNvSpPr txBox="1"/>
          <p:nvPr/>
        </p:nvSpPr>
        <p:spPr>
          <a:xfrm>
            <a:off x="2865748" y="5033991"/>
            <a:ext cx="3985000" cy="461665"/>
          </a:xfrm>
          <a:prstGeom prst="rect">
            <a:avLst/>
          </a:prstGeom>
          <a:noFill/>
        </p:spPr>
        <p:txBody>
          <a:bodyPr wrap="square" rtlCol="0">
            <a:spAutoFit/>
          </a:bodyPr>
          <a:lstStyle/>
          <a:p>
            <a:r>
              <a:rPr lang="es-ES" sz="2400" b="1" dirty="0">
                <a:solidFill>
                  <a:srgbClr val="C00000"/>
                </a:solidFill>
                <a:latin typeface="Arial"/>
                <a:cs typeface="Arial"/>
              </a:rPr>
              <a:t>Que </a:t>
            </a:r>
            <a:r>
              <a:rPr lang="es-ES" sz="2400" b="1" dirty="0" err="1">
                <a:solidFill>
                  <a:srgbClr val="C00000"/>
                </a:solidFill>
                <a:latin typeface="Arial"/>
                <a:cs typeface="Arial"/>
              </a:rPr>
              <a:t>veut-on</a:t>
            </a:r>
            <a:r>
              <a:rPr lang="es-ES" sz="2400" b="1" dirty="0">
                <a:solidFill>
                  <a:srgbClr val="C00000"/>
                </a:solidFill>
                <a:latin typeface="Arial"/>
                <a:cs typeface="Arial"/>
              </a:rPr>
              <a:t> </a:t>
            </a:r>
            <a:r>
              <a:rPr lang="es-ES" sz="2400" b="1" dirty="0" err="1">
                <a:solidFill>
                  <a:srgbClr val="C00000"/>
                </a:solidFill>
                <a:latin typeface="Arial"/>
                <a:cs typeface="Arial"/>
              </a:rPr>
              <a:t>éviter</a:t>
            </a:r>
            <a:r>
              <a:rPr lang="es-ES" sz="2400" b="1" dirty="0">
                <a:solidFill>
                  <a:srgbClr val="C00000"/>
                </a:solidFill>
                <a:latin typeface="Arial"/>
                <a:cs typeface="Arial"/>
              </a:rPr>
              <a:t>?</a:t>
            </a:r>
            <a:endParaRPr lang="en-US" sz="2400" b="1" dirty="0">
              <a:solidFill>
                <a:srgbClr val="C00000"/>
              </a:solidFill>
              <a:latin typeface="Arial"/>
              <a:cs typeface="Arial"/>
            </a:endParaRPr>
          </a:p>
        </p:txBody>
      </p:sp>
      <p:sp>
        <p:nvSpPr>
          <p:cNvPr id="17" name="CuadroTexto 5"/>
          <p:cNvSpPr txBox="1"/>
          <p:nvPr/>
        </p:nvSpPr>
        <p:spPr>
          <a:xfrm>
            <a:off x="270095" y="5519127"/>
            <a:ext cx="3921887" cy="646331"/>
          </a:xfrm>
          <a:prstGeom prst="rect">
            <a:avLst/>
          </a:prstGeom>
          <a:noFill/>
        </p:spPr>
        <p:txBody>
          <a:bodyPr wrap="square" rtlCol="0">
            <a:spAutoFit/>
          </a:bodyPr>
          <a:lstStyle/>
          <a:p>
            <a:pPr marL="342900" indent="-342900">
              <a:buFont typeface="Arial" panose="020B0604020202020204" pitchFamily="34" charset="0"/>
              <a:buChar char="•"/>
            </a:pPr>
            <a:r>
              <a:rPr lang="es-ES" dirty="0" err="1">
                <a:latin typeface="Arial"/>
                <a:cs typeface="Arial"/>
              </a:rPr>
              <a:t>Descriptions</a:t>
            </a:r>
            <a:r>
              <a:rPr lang="es-ES" dirty="0">
                <a:latin typeface="Arial"/>
                <a:cs typeface="Arial"/>
              </a:rPr>
              <a:t> </a:t>
            </a:r>
            <a:r>
              <a:rPr lang="es-ES" dirty="0" err="1">
                <a:latin typeface="Arial"/>
                <a:cs typeface="Arial"/>
              </a:rPr>
              <a:t>basées</a:t>
            </a:r>
            <a:r>
              <a:rPr lang="es-ES" dirty="0">
                <a:latin typeface="Arial"/>
                <a:cs typeface="Arial"/>
              </a:rPr>
              <a:t> sur des </a:t>
            </a:r>
            <a:r>
              <a:rPr lang="es-ES" dirty="0" err="1">
                <a:latin typeface="Arial"/>
                <a:cs typeface="Arial"/>
              </a:rPr>
              <a:t>hypothèses</a:t>
            </a:r>
            <a:r>
              <a:rPr lang="es-ES" dirty="0">
                <a:latin typeface="Arial"/>
                <a:cs typeface="Arial"/>
              </a:rPr>
              <a:t> et des </a:t>
            </a:r>
            <a:r>
              <a:rPr lang="es-ES" dirty="0" err="1">
                <a:latin typeface="Arial"/>
                <a:cs typeface="Arial"/>
              </a:rPr>
              <a:t>présupposés</a:t>
            </a:r>
            <a:endParaRPr lang="en-US" dirty="0">
              <a:solidFill>
                <a:srgbClr val="000000"/>
              </a:solidFill>
              <a:latin typeface="Arial"/>
              <a:cs typeface="Arial"/>
            </a:endParaRPr>
          </a:p>
        </p:txBody>
      </p:sp>
      <p:sp>
        <p:nvSpPr>
          <p:cNvPr id="18" name="CuadroTexto 5"/>
          <p:cNvSpPr txBox="1"/>
          <p:nvPr/>
        </p:nvSpPr>
        <p:spPr>
          <a:xfrm>
            <a:off x="3801209" y="5519126"/>
            <a:ext cx="3987538" cy="646331"/>
          </a:xfrm>
          <a:prstGeom prst="rect">
            <a:avLst/>
          </a:prstGeom>
          <a:noFill/>
        </p:spPr>
        <p:txBody>
          <a:bodyPr wrap="square" rtlCol="0">
            <a:spAutoFit/>
          </a:bodyPr>
          <a:lstStyle/>
          <a:p>
            <a:pPr marL="342900" indent="-342900" algn="r">
              <a:buFont typeface="Arial" panose="020B0604020202020204" pitchFamily="34" charset="0"/>
              <a:buChar char="•"/>
            </a:pPr>
            <a:r>
              <a:rPr lang="es-ES" dirty="0" err="1">
                <a:latin typeface="Arial"/>
                <a:cs typeface="Arial"/>
              </a:rPr>
              <a:t>Rapports</a:t>
            </a:r>
            <a:r>
              <a:rPr lang="es-ES" dirty="0">
                <a:latin typeface="Arial"/>
                <a:cs typeface="Arial"/>
              </a:rPr>
              <a:t> de </a:t>
            </a:r>
            <a:r>
              <a:rPr lang="es-ES" dirty="0" err="1">
                <a:latin typeface="Arial"/>
                <a:cs typeface="Arial"/>
              </a:rPr>
              <a:t>participation</a:t>
            </a:r>
            <a:r>
              <a:rPr lang="es-ES" dirty="0">
                <a:latin typeface="Arial"/>
                <a:cs typeface="Arial"/>
              </a:rPr>
              <a:t> </a:t>
            </a:r>
            <a:r>
              <a:rPr lang="es-ES" dirty="0" err="1">
                <a:latin typeface="Arial"/>
                <a:cs typeface="Arial"/>
              </a:rPr>
              <a:t>biaisés</a:t>
            </a:r>
            <a:r>
              <a:rPr lang="es-ES" dirty="0">
                <a:latin typeface="Arial"/>
                <a:cs typeface="Arial"/>
              </a:rPr>
              <a:t> à cause de </a:t>
            </a:r>
            <a:r>
              <a:rPr lang="es-ES" dirty="0" err="1">
                <a:latin typeface="Arial"/>
                <a:cs typeface="Arial"/>
              </a:rPr>
              <a:t>différences</a:t>
            </a:r>
            <a:r>
              <a:rPr lang="es-ES" dirty="0">
                <a:latin typeface="Arial"/>
                <a:cs typeface="Arial"/>
              </a:rPr>
              <a:t> de </a:t>
            </a:r>
            <a:r>
              <a:rPr lang="es-ES" dirty="0" err="1">
                <a:latin typeface="Arial"/>
                <a:cs typeface="Arial"/>
              </a:rPr>
              <a:t>pouvoir</a:t>
            </a:r>
            <a:endParaRPr lang="en-US" dirty="0">
              <a:solidFill>
                <a:srgbClr val="000000"/>
              </a:solidFill>
              <a:latin typeface="Arial"/>
              <a:cs typeface="Arial"/>
            </a:endParaRPr>
          </a:p>
        </p:txBody>
      </p:sp>
    </p:spTree>
    <p:extLst>
      <p:ext uri="{BB962C8B-B14F-4D97-AF65-F5344CB8AC3E}">
        <p14:creationId xmlns:p14="http://schemas.microsoft.com/office/powerpoint/2010/main" val="2354659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7B3324-C4DA-463A-AF03-F29A598607BC}"/>
              </a:ext>
            </a:extLst>
          </p:cNvPr>
          <p:cNvSpPr txBox="1"/>
          <p:nvPr/>
        </p:nvSpPr>
        <p:spPr>
          <a:xfrm rot="16200000" flipV="1">
            <a:off x="-386380" y="1774714"/>
            <a:ext cx="5585144" cy="4581428"/>
          </a:xfrm>
          <a:prstGeom prst="rect">
            <a:avLst/>
          </a:prstGeom>
          <a:solidFill>
            <a:srgbClr val="15A03C"/>
          </a:solidFill>
        </p:spPr>
        <p:txBody>
          <a:bodyPr wrap="square" rtlCol="0">
            <a:spAutoFit/>
          </a:bodyPr>
          <a:lstStyle/>
          <a:p>
            <a:endParaRPr lang="fr-FR" sz="100" dirty="0">
              <a:highlight>
                <a:srgbClr val="15A03C"/>
              </a:highlight>
            </a:endParaRPr>
          </a:p>
        </p:txBody>
      </p:sp>
      <p:sp>
        <p:nvSpPr>
          <p:cNvPr id="3" name="Marcador de contenido 2"/>
          <p:cNvSpPr>
            <a:spLocks noGrp="1"/>
          </p:cNvSpPr>
          <p:nvPr>
            <p:ph idx="1"/>
          </p:nvPr>
        </p:nvSpPr>
        <p:spPr>
          <a:xfrm>
            <a:off x="207391" y="1866507"/>
            <a:ext cx="4081805" cy="4232635"/>
          </a:xfrm>
        </p:spPr>
        <p:txBody>
          <a:bodyPr>
            <a:normAutofit/>
          </a:bodyPr>
          <a:lstStyle/>
          <a:p>
            <a:r>
              <a:rPr lang="en-US" sz="2400" dirty="0" err="1">
                <a:solidFill>
                  <a:schemeClr val="bg1"/>
                </a:solidFill>
                <a:latin typeface="+mj-lt"/>
                <a:cs typeface="Arial"/>
              </a:rPr>
              <a:t>Approche</a:t>
            </a:r>
            <a:r>
              <a:rPr lang="en-US" sz="2400" dirty="0">
                <a:solidFill>
                  <a:schemeClr val="bg1"/>
                </a:solidFill>
                <a:latin typeface="+mj-lt"/>
                <a:cs typeface="Arial"/>
              </a:rPr>
              <a:t> </a:t>
            </a:r>
            <a:r>
              <a:rPr lang="en-US" sz="2400" dirty="0" err="1">
                <a:solidFill>
                  <a:schemeClr val="bg1"/>
                </a:solidFill>
                <a:latin typeface="+mj-lt"/>
                <a:cs typeface="Arial"/>
              </a:rPr>
              <a:t>différente</a:t>
            </a:r>
            <a:r>
              <a:rPr lang="en-US" sz="2400" dirty="0">
                <a:solidFill>
                  <a:schemeClr val="bg1"/>
                </a:solidFill>
                <a:latin typeface="+mj-lt"/>
                <a:cs typeface="Arial"/>
              </a:rPr>
              <a:t> de </a:t>
            </a:r>
            <a:r>
              <a:rPr lang="en-US" sz="2400" dirty="0" err="1">
                <a:solidFill>
                  <a:schemeClr val="bg1"/>
                </a:solidFill>
                <a:latin typeface="+mj-lt"/>
                <a:cs typeface="Arial"/>
              </a:rPr>
              <a:t>l’innovation</a:t>
            </a:r>
            <a:r>
              <a:rPr lang="en-US" sz="2400" dirty="0">
                <a:solidFill>
                  <a:schemeClr val="bg1"/>
                </a:solidFill>
                <a:latin typeface="+mj-lt"/>
                <a:cs typeface="Arial"/>
              </a:rPr>
              <a:t> : resolution de problems </a:t>
            </a:r>
            <a:r>
              <a:rPr lang="en-US" sz="2400" dirty="0" err="1">
                <a:solidFill>
                  <a:schemeClr val="bg1"/>
                </a:solidFill>
                <a:latin typeface="+mj-lt"/>
                <a:cs typeface="Arial"/>
              </a:rPr>
              <a:t>dits</a:t>
            </a:r>
            <a:r>
              <a:rPr lang="en-US" sz="2400" dirty="0">
                <a:solidFill>
                  <a:schemeClr val="bg1"/>
                </a:solidFill>
                <a:latin typeface="+mj-lt"/>
                <a:cs typeface="Arial"/>
              </a:rPr>
              <a:t> “complexes” (</a:t>
            </a:r>
            <a:r>
              <a:rPr lang="en-US" sz="2400" i="1" dirty="0">
                <a:solidFill>
                  <a:schemeClr val="bg1"/>
                </a:solidFill>
                <a:latin typeface="+mj-lt"/>
                <a:cs typeface="Arial"/>
              </a:rPr>
              <a:t>wicked problems)</a:t>
            </a:r>
          </a:p>
          <a:p>
            <a:pPr marL="0" indent="0">
              <a:lnSpc>
                <a:spcPct val="100000"/>
              </a:lnSpc>
              <a:buNone/>
            </a:pPr>
            <a:endParaRPr lang="en-US" sz="2400" dirty="0">
              <a:solidFill>
                <a:schemeClr val="bg1"/>
              </a:solidFill>
              <a:latin typeface="+mj-lt"/>
              <a:cs typeface="Arial"/>
            </a:endParaRPr>
          </a:p>
          <a:p>
            <a:pPr>
              <a:lnSpc>
                <a:spcPct val="100000"/>
              </a:lnSpc>
            </a:pPr>
            <a:r>
              <a:rPr lang="en-US" sz="2400" dirty="0">
                <a:solidFill>
                  <a:schemeClr val="bg1"/>
                </a:solidFill>
                <a:latin typeface="+mj-lt"/>
                <a:cs typeface="Arial"/>
              </a:rPr>
              <a:t>Introduction à la </a:t>
            </a:r>
            <a:r>
              <a:rPr lang="en-US" sz="2400" dirty="0" err="1">
                <a:solidFill>
                  <a:schemeClr val="bg1"/>
                </a:solidFill>
                <a:latin typeface="+mj-lt"/>
                <a:cs typeface="Arial"/>
              </a:rPr>
              <a:t>méthodologie</a:t>
            </a:r>
            <a:r>
              <a:rPr lang="en-US" sz="2400" dirty="0">
                <a:solidFill>
                  <a:schemeClr val="bg1"/>
                </a:solidFill>
                <a:latin typeface="+mj-lt"/>
                <a:cs typeface="Arial"/>
              </a:rPr>
              <a:t> du Design thinking</a:t>
            </a:r>
          </a:p>
          <a:p>
            <a:pPr>
              <a:lnSpc>
                <a:spcPct val="100000"/>
              </a:lnSpc>
            </a:pPr>
            <a:endParaRPr lang="en-US" sz="1100" dirty="0">
              <a:latin typeface="+mj-lt"/>
              <a:cs typeface="Arial"/>
            </a:endParaRPr>
          </a:p>
        </p:txBody>
      </p:sp>
      <p:sp>
        <p:nvSpPr>
          <p:cNvPr id="5" name="CuadroTexto 4"/>
          <p:cNvSpPr txBox="1"/>
          <p:nvPr/>
        </p:nvSpPr>
        <p:spPr>
          <a:xfrm>
            <a:off x="433632" y="461318"/>
            <a:ext cx="2199641" cy="523220"/>
          </a:xfrm>
          <a:prstGeom prst="rect">
            <a:avLst/>
          </a:prstGeom>
          <a:noFill/>
        </p:spPr>
        <p:txBody>
          <a:bodyPr wrap="none" rtlCol="0">
            <a:spAutoFit/>
          </a:bodyPr>
          <a:lstStyle/>
          <a:p>
            <a:r>
              <a:rPr lang="en-US" sz="2800" b="1" dirty="0">
                <a:latin typeface="+mj-lt"/>
                <a:cs typeface="Arial"/>
              </a:rPr>
              <a:t>OBJECTIFS</a:t>
            </a:r>
          </a:p>
        </p:txBody>
      </p:sp>
      <p:sp>
        <p:nvSpPr>
          <p:cNvPr id="6" name="Rectangle 5">
            <a:extLst>
              <a:ext uri="{FF2B5EF4-FFF2-40B4-BE49-F238E27FC236}">
                <a16:creationId xmlns:a16="http://schemas.microsoft.com/office/drawing/2014/main" id="{044E02A6-A863-4E38-91A8-5C921D6A8703}"/>
              </a:ext>
            </a:extLst>
          </p:cNvPr>
          <p:cNvSpPr/>
          <p:nvPr/>
        </p:nvSpPr>
        <p:spPr>
          <a:xfrm>
            <a:off x="5010347" y="1743958"/>
            <a:ext cx="3492630" cy="4001095"/>
          </a:xfrm>
          <a:prstGeom prst="rect">
            <a:avLst/>
          </a:prstGeom>
        </p:spPr>
        <p:txBody>
          <a:bodyPr wrap="square">
            <a:spAutoFit/>
          </a:bodyPr>
          <a:lstStyle/>
          <a:p>
            <a:pPr marL="0" indent="0">
              <a:lnSpc>
                <a:spcPct val="100000"/>
              </a:lnSpc>
              <a:buNone/>
            </a:pPr>
            <a:endParaRPr lang="en-US" sz="1400" dirty="0">
              <a:latin typeface="+mj-lt"/>
              <a:cs typeface="Arial"/>
            </a:endParaRPr>
          </a:p>
          <a:p>
            <a:pPr marL="285750" indent="-285750">
              <a:lnSpc>
                <a:spcPct val="100000"/>
              </a:lnSpc>
              <a:buFont typeface="Arial" panose="020B0604020202020204" pitchFamily="34" charset="0"/>
              <a:buChar char="•"/>
            </a:pPr>
            <a:r>
              <a:rPr lang="en-US" sz="2400" dirty="0" err="1">
                <a:solidFill>
                  <a:schemeClr val="bg2"/>
                </a:solidFill>
                <a:latin typeface="+mj-lt"/>
                <a:cs typeface="Arial"/>
              </a:rPr>
              <a:t>Découvrir</a:t>
            </a:r>
            <a:r>
              <a:rPr lang="en-US" sz="2400" dirty="0">
                <a:solidFill>
                  <a:schemeClr val="bg2"/>
                </a:solidFill>
                <a:latin typeface="+mj-lt"/>
                <a:cs typeface="Arial"/>
              </a:rPr>
              <a:t> </a:t>
            </a:r>
            <a:r>
              <a:rPr lang="en-US" sz="2400" dirty="0" err="1">
                <a:solidFill>
                  <a:schemeClr val="bg2"/>
                </a:solidFill>
                <a:latin typeface="+mj-lt"/>
                <a:cs typeface="Arial"/>
              </a:rPr>
              <a:t>certains</a:t>
            </a:r>
            <a:r>
              <a:rPr lang="en-US" sz="2400" dirty="0">
                <a:solidFill>
                  <a:schemeClr val="bg2"/>
                </a:solidFill>
                <a:latin typeface="+mj-lt"/>
                <a:cs typeface="Arial"/>
              </a:rPr>
              <a:t> </a:t>
            </a:r>
            <a:r>
              <a:rPr lang="en-US" sz="2400" dirty="0" err="1">
                <a:solidFill>
                  <a:schemeClr val="bg2"/>
                </a:solidFill>
                <a:latin typeface="+mj-lt"/>
                <a:cs typeface="Arial"/>
              </a:rPr>
              <a:t>outils</a:t>
            </a:r>
            <a:r>
              <a:rPr lang="en-US" sz="2400" dirty="0">
                <a:solidFill>
                  <a:schemeClr val="bg2"/>
                </a:solidFill>
                <a:latin typeface="+mj-lt"/>
                <a:cs typeface="Arial"/>
              </a:rPr>
              <a:t> du design thinking pour la phase </a:t>
            </a:r>
            <a:r>
              <a:rPr lang="en-US" sz="2400" dirty="0" err="1">
                <a:solidFill>
                  <a:schemeClr val="bg2"/>
                </a:solidFill>
                <a:latin typeface="+mj-lt"/>
                <a:cs typeface="Arial"/>
              </a:rPr>
              <a:t>d’inspiration</a:t>
            </a:r>
            <a:r>
              <a:rPr lang="en-US" sz="2400" dirty="0">
                <a:solidFill>
                  <a:schemeClr val="bg2"/>
                </a:solidFill>
                <a:latin typeface="+mj-lt"/>
                <a:cs typeface="Arial"/>
              </a:rPr>
              <a:t> </a:t>
            </a:r>
            <a:r>
              <a:rPr lang="en-US" sz="2400" dirty="0" err="1">
                <a:solidFill>
                  <a:schemeClr val="bg2"/>
                </a:solidFill>
                <a:latin typeface="+mj-lt"/>
                <a:cs typeface="Arial"/>
              </a:rPr>
              <a:t>d’Eureka</a:t>
            </a:r>
            <a:r>
              <a:rPr lang="en-US" sz="2400" dirty="0">
                <a:solidFill>
                  <a:schemeClr val="bg2"/>
                </a:solidFill>
                <a:latin typeface="+mj-lt"/>
                <a:cs typeface="Arial"/>
              </a:rPr>
              <a:t>.  </a:t>
            </a:r>
          </a:p>
          <a:p>
            <a:pPr marL="0" indent="0">
              <a:lnSpc>
                <a:spcPct val="100000"/>
              </a:lnSpc>
              <a:buNone/>
            </a:pPr>
            <a:endParaRPr lang="en-US" sz="2400" dirty="0">
              <a:solidFill>
                <a:schemeClr val="bg2"/>
              </a:solidFill>
              <a:latin typeface="+mj-lt"/>
              <a:cs typeface="Arial"/>
            </a:endParaRPr>
          </a:p>
          <a:p>
            <a:pPr marL="0" indent="0">
              <a:lnSpc>
                <a:spcPct val="100000"/>
              </a:lnSpc>
              <a:buNone/>
            </a:pPr>
            <a:endParaRPr lang="en-US" sz="2400" dirty="0">
              <a:solidFill>
                <a:schemeClr val="bg2"/>
              </a:solidFill>
              <a:latin typeface="+mj-lt"/>
              <a:cs typeface="Arial"/>
            </a:endParaRPr>
          </a:p>
          <a:p>
            <a:pPr marL="285750" indent="-285750">
              <a:lnSpc>
                <a:spcPct val="100000"/>
              </a:lnSpc>
              <a:buFont typeface="Arial" panose="020B0604020202020204" pitchFamily="34" charset="0"/>
              <a:buChar char="•"/>
            </a:pPr>
            <a:r>
              <a:rPr lang="en-US" sz="2400" dirty="0" err="1">
                <a:solidFill>
                  <a:schemeClr val="bg2"/>
                </a:solidFill>
                <a:latin typeface="+mj-lt"/>
                <a:cs typeface="Arial"/>
              </a:rPr>
              <a:t>Renforcer</a:t>
            </a:r>
            <a:r>
              <a:rPr lang="en-US" sz="2400" dirty="0">
                <a:solidFill>
                  <a:schemeClr val="bg2"/>
                </a:solidFill>
                <a:latin typeface="+mj-lt"/>
                <a:cs typeface="Arial"/>
              </a:rPr>
              <a:t> les </a:t>
            </a:r>
            <a:r>
              <a:rPr lang="en-US" sz="2400" dirty="0" err="1">
                <a:solidFill>
                  <a:schemeClr val="bg2"/>
                </a:solidFill>
                <a:latin typeface="+mj-lt"/>
                <a:cs typeface="Arial"/>
              </a:rPr>
              <a:t>Capacités</a:t>
            </a:r>
            <a:r>
              <a:rPr lang="en-US" sz="2400" dirty="0">
                <a:solidFill>
                  <a:schemeClr val="bg2"/>
                </a:solidFill>
                <a:latin typeface="+mj-lt"/>
                <a:cs typeface="Arial"/>
              </a:rPr>
              <a:t> de </a:t>
            </a:r>
            <a:r>
              <a:rPr lang="en-US" sz="2400" dirty="0" err="1">
                <a:solidFill>
                  <a:schemeClr val="bg2"/>
                </a:solidFill>
                <a:latin typeface="+mj-lt"/>
                <a:cs typeface="Arial"/>
              </a:rPr>
              <a:t>l’équipe</a:t>
            </a:r>
            <a:endParaRPr lang="en-US" sz="2400" dirty="0">
              <a:solidFill>
                <a:schemeClr val="bg2"/>
              </a:solidFill>
              <a:latin typeface="+mj-lt"/>
              <a:cs typeface="Arial"/>
            </a:endParaRPr>
          </a:p>
          <a:p>
            <a:pPr>
              <a:lnSpc>
                <a:spcPct val="100000"/>
              </a:lnSpc>
            </a:pPr>
            <a:endParaRPr lang="en-US" sz="2400" dirty="0">
              <a:cs typeface="Arial"/>
            </a:endParaRPr>
          </a:p>
          <a:p>
            <a:pPr marL="285750" indent="-285750">
              <a:lnSpc>
                <a:spcPct val="100000"/>
              </a:lnSpc>
              <a:buFont typeface="Arial" panose="020B0604020202020204" pitchFamily="34" charset="0"/>
              <a:buChar char="•"/>
            </a:pPr>
            <a:endParaRPr lang="en-US" sz="2400" dirty="0">
              <a:cs typeface="Arial"/>
            </a:endParaRPr>
          </a:p>
        </p:txBody>
      </p:sp>
    </p:spTree>
    <p:extLst>
      <p:ext uri="{BB962C8B-B14F-4D97-AF65-F5344CB8AC3E}">
        <p14:creationId xmlns:p14="http://schemas.microsoft.com/office/powerpoint/2010/main" val="2157020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Marcador de contenido 2"/>
          <p:cNvSpPr txBox="1">
            <a:spLocks/>
          </p:cNvSpPr>
          <p:nvPr/>
        </p:nvSpPr>
        <p:spPr>
          <a:xfrm>
            <a:off x="268940" y="4561258"/>
            <a:ext cx="1968257" cy="1245333"/>
          </a:xfrm>
          <a:prstGeom prst="rect">
            <a:avLst/>
          </a:prstGeom>
        </p:spPr>
        <p:txBody>
          <a:bodyPr vert="horz" lIns="68580" tIns="34290" rIns="68580" bIns="3429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4313" indent="-214313" algn="l">
              <a:buFont typeface="Arial"/>
              <a:buChar char="•"/>
            </a:pPr>
            <a:r>
              <a:rPr lang="es-ES" sz="1050" dirty="0" err="1">
                <a:latin typeface="Arial"/>
                <a:cs typeface="Arial"/>
              </a:rPr>
              <a:t>Immersion</a:t>
            </a:r>
            <a:r>
              <a:rPr lang="es-ES" sz="1050" dirty="0">
                <a:latin typeface="Arial"/>
                <a:cs typeface="Arial"/>
              </a:rPr>
              <a:t> </a:t>
            </a:r>
            <a:r>
              <a:rPr lang="es-ES" sz="1050" dirty="0" err="1">
                <a:latin typeface="Arial"/>
                <a:cs typeface="Arial"/>
              </a:rPr>
              <a:t>dans</a:t>
            </a:r>
            <a:r>
              <a:rPr lang="es-ES" sz="1050" dirty="0">
                <a:latin typeface="Arial"/>
                <a:cs typeface="Arial"/>
              </a:rPr>
              <a:t> le </a:t>
            </a:r>
            <a:r>
              <a:rPr lang="es-ES" sz="1050" dirty="0" err="1">
                <a:latin typeface="Arial"/>
                <a:cs typeface="Arial"/>
              </a:rPr>
              <a:t>contexte</a:t>
            </a:r>
            <a:r>
              <a:rPr lang="es-ES" sz="1050" dirty="0">
                <a:latin typeface="Arial"/>
                <a:cs typeface="Arial"/>
              </a:rPr>
              <a:t> et la </a:t>
            </a:r>
            <a:r>
              <a:rPr lang="es-ES" sz="1050" dirty="0" err="1">
                <a:latin typeface="Arial"/>
                <a:cs typeface="Arial"/>
              </a:rPr>
              <a:t>problématique</a:t>
            </a:r>
            <a:endParaRPr lang="es-ES" sz="1050" dirty="0">
              <a:latin typeface="Arial"/>
              <a:cs typeface="Arial"/>
            </a:endParaRPr>
          </a:p>
          <a:p>
            <a:pPr marL="214313" indent="-214313" algn="l">
              <a:buFont typeface="Arial"/>
              <a:buChar char="•"/>
            </a:pPr>
            <a:r>
              <a:rPr lang="es-ES" sz="1050" dirty="0" err="1">
                <a:latin typeface="Arial"/>
                <a:cs typeface="Arial"/>
              </a:rPr>
              <a:t>Observer</a:t>
            </a:r>
            <a:r>
              <a:rPr lang="es-ES" sz="1050" dirty="0">
                <a:latin typeface="Arial"/>
                <a:cs typeface="Arial"/>
              </a:rPr>
              <a:t> les </a:t>
            </a:r>
            <a:r>
              <a:rPr lang="es-ES" sz="1050" dirty="0" err="1">
                <a:latin typeface="Arial"/>
                <a:cs typeface="Arial"/>
              </a:rPr>
              <a:t>comportements</a:t>
            </a:r>
            <a:endParaRPr lang="es-ES" sz="1050" dirty="0">
              <a:latin typeface="Arial"/>
              <a:cs typeface="Arial"/>
            </a:endParaRPr>
          </a:p>
          <a:p>
            <a:pPr marL="214313" indent="-214313" algn="l">
              <a:buFont typeface="Arial"/>
              <a:buChar char="•"/>
            </a:pPr>
            <a:r>
              <a:rPr lang="es-ES" sz="1050" dirty="0" err="1">
                <a:latin typeface="Arial"/>
                <a:cs typeface="Arial"/>
              </a:rPr>
              <a:t>Interviewer</a:t>
            </a:r>
            <a:endParaRPr lang="es-ES" sz="1050" dirty="0">
              <a:latin typeface="Arial"/>
              <a:cs typeface="Arial"/>
            </a:endParaRPr>
          </a:p>
          <a:p>
            <a:pPr marL="214313" indent="-214313" algn="l">
              <a:buFont typeface="Arial"/>
              <a:buChar char="•"/>
            </a:pPr>
            <a:r>
              <a:rPr lang="es-ES" sz="1050" dirty="0" err="1">
                <a:latin typeface="Arial"/>
                <a:cs typeface="Arial"/>
              </a:rPr>
              <a:t>Détection</a:t>
            </a:r>
            <a:r>
              <a:rPr lang="es-ES" sz="1050" dirty="0">
                <a:latin typeface="Arial"/>
                <a:cs typeface="Arial"/>
              </a:rPr>
              <a:t> des </a:t>
            </a:r>
            <a:r>
              <a:rPr lang="es-ES" sz="1050" dirty="0" err="1">
                <a:latin typeface="Arial"/>
                <a:cs typeface="Arial"/>
              </a:rPr>
              <a:t>besoins</a:t>
            </a:r>
            <a:endParaRPr lang="es-ES" sz="1050" dirty="0">
              <a:latin typeface="Arial"/>
              <a:cs typeface="Arial"/>
            </a:endParaRPr>
          </a:p>
          <a:p>
            <a:pPr marL="214313" indent="-214313" algn="l">
              <a:buFont typeface="Arial"/>
              <a:buChar char="•"/>
            </a:pPr>
            <a:r>
              <a:rPr lang="es-ES" sz="1050" dirty="0" err="1">
                <a:latin typeface="Arial"/>
                <a:cs typeface="Arial"/>
              </a:rPr>
              <a:t>Identifiier</a:t>
            </a:r>
            <a:r>
              <a:rPr lang="es-ES" sz="1050" dirty="0">
                <a:latin typeface="Arial"/>
                <a:cs typeface="Arial"/>
              </a:rPr>
              <a:t> les </a:t>
            </a:r>
            <a:r>
              <a:rPr lang="es-ES" sz="1050" dirty="0" err="1">
                <a:latin typeface="Arial"/>
                <a:cs typeface="Arial"/>
              </a:rPr>
              <a:t>opportunités</a:t>
            </a:r>
            <a:endParaRPr lang="es-ES" sz="1050" dirty="0">
              <a:latin typeface="Arial"/>
              <a:cs typeface="Arial"/>
            </a:endParaRPr>
          </a:p>
        </p:txBody>
      </p:sp>
      <p:sp>
        <p:nvSpPr>
          <p:cNvPr id="16" name="Marcador de contenido 2"/>
          <p:cNvSpPr txBox="1">
            <a:spLocks/>
          </p:cNvSpPr>
          <p:nvPr/>
        </p:nvSpPr>
        <p:spPr>
          <a:xfrm>
            <a:off x="2203383" y="4629099"/>
            <a:ext cx="1817207" cy="1245333"/>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4313" indent="-214313" algn="l">
              <a:buFont typeface="Arial"/>
              <a:buChar char="•"/>
            </a:pPr>
            <a:r>
              <a:rPr lang="es-ES" sz="1050" dirty="0" err="1">
                <a:latin typeface="Arial"/>
                <a:cs typeface="Arial"/>
              </a:rPr>
              <a:t>Développer</a:t>
            </a:r>
            <a:r>
              <a:rPr lang="es-ES" sz="1050" dirty="0">
                <a:latin typeface="Arial"/>
                <a:cs typeface="Arial"/>
              </a:rPr>
              <a:t> un </a:t>
            </a:r>
            <a:r>
              <a:rPr lang="es-ES" sz="1050" dirty="0" err="1">
                <a:latin typeface="Arial"/>
                <a:cs typeface="Arial"/>
              </a:rPr>
              <a:t>point</a:t>
            </a:r>
            <a:r>
              <a:rPr lang="es-ES" sz="1050" dirty="0">
                <a:latin typeface="Arial"/>
                <a:cs typeface="Arial"/>
              </a:rPr>
              <a:t> de </a:t>
            </a:r>
            <a:r>
              <a:rPr lang="es-ES" sz="1050" dirty="0" err="1">
                <a:latin typeface="Arial"/>
                <a:cs typeface="Arial"/>
              </a:rPr>
              <a:t>vue</a:t>
            </a:r>
            <a:r>
              <a:rPr lang="es-ES" sz="1050" dirty="0">
                <a:latin typeface="Arial"/>
                <a:cs typeface="Arial"/>
              </a:rPr>
              <a:t>, une </a:t>
            </a:r>
            <a:r>
              <a:rPr lang="es-ES" sz="1050" dirty="0" err="1">
                <a:latin typeface="Arial"/>
                <a:cs typeface="Arial"/>
              </a:rPr>
              <a:t>approche</a:t>
            </a:r>
            <a:endParaRPr lang="es-ES" sz="1050" dirty="0">
              <a:latin typeface="Arial"/>
              <a:cs typeface="Arial"/>
            </a:endParaRPr>
          </a:p>
          <a:p>
            <a:pPr marL="214313" indent="-214313" algn="l">
              <a:buFont typeface="Arial"/>
              <a:buChar char="•"/>
            </a:pPr>
            <a:r>
              <a:rPr lang="es-ES" sz="1050" dirty="0" err="1">
                <a:latin typeface="Arial"/>
                <a:cs typeface="Arial"/>
              </a:rPr>
              <a:t>Articuler</a:t>
            </a:r>
            <a:r>
              <a:rPr lang="es-ES" sz="1050" dirty="0">
                <a:latin typeface="Arial"/>
                <a:cs typeface="Arial"/>
              </a:rPr>
              <a:t> les </a:t>
            </a:r>
            <a:r>
              <a:rPr lang="es-ES" sz="1050" dirty="0" err="1">
                <a:latin typeface="Arial"/>
                <a:cs typeface="Arial"/>
              </a:rPr>
              <a:t>insights</a:t>
            </a:r>
            <a:r>
              <a:rPr lang="es-ES" sz="1050" dirty="0">
                <a:latin typeface="Arial"/>
                <a:cs typeface="Arial"/>
              </a:rPr>
              <a:t> et les </a:t>
            </a:r>
            <a:r>
              <a:rPr lang="es-ES" sz="1050" dirty="0" err="1">
                <a:latin typeface="Arial"/>
                <a:cs typeface="Arial"/>
              </a:rPr>
              <a:t>oportunitées</a:t>
            </a:r>
            <a:r>
              <a:rPr lang="es-ES" sz="1050" dirty="0">
                <a:latin typeface="Arial"/>
                <a:cs typeface="Arial"/>
              </a:rPr>
              <a:t> </a:t>
            </a:r>
            <a:r>
              <a:rPr lang="es-ES" sz="1050" dirty="0" err="1">
                <a:latin typeface="Arial"/>
                <a:cs typeface="Arial"/>
              </a:rPr>
              <a:t>identifiées</a:t>
            </a:r>
            <a:endParaRPr lang="es-ES" sz="1050" dirty="0">
              <a:latin typeface="Arial"/>
              <a:cs typeface="Arial"/>
            </a:endParaRPr>
          </a:p>
          <a:p>
            <a:pPr marL="214313" indent="-214313" algn="l">
              <a:buFont typeface="Arial"/>
              <a:buChar char="•"/>
            </a:pPr>
            <a:r>
              <a:rPr lang="es-ES" sz="1050" dirty="0">
                <a:latin typeface="Arial"/>
                <a:cs typeface="Arial"/>
              </a:rPr>
              <a:t>(Re)definir le </a:t>
            </a:r>
            <a:r>
              <a:rPr lang="es-ES" sz="1050" dirty="0" err="1">
                <a:latin typeface="Arial"/>
                <a:cs typeface="Arial"/>
              </a:rPr>
              <a:t>problème</a:t>
            </a:r>
            <a:r>
              <a:rPr lang="es-ES" sz="1050" dirty="0">
                <a:latin typeface="Arial"/>
                <a:cs typeface="Arial"/>
              </a:rPr>
              <a:t>: “</a:t>
            </a:r>
            <a:r>
              <a:rPr lang="es-ES" sz="1050" dirty="0" err="1">
                <a:latin typeface="Arial"/>
                <a:cs typeface="Arial"/>
              </a:rPr>
              <a:t>Comment</a:t>
            </a:r>
            <a:r>
              <a:rPr lang="es-ES" sz="1050" dirty="0">
                <a:latin typeface="Arial"/>
                <a:cs typeface="Arial"/>
              </a:rPr>
              <a:t> </a:t>
            </a:r>
            <a:r>
              <a:rPr lang="es-ES" sz="1050" dirty="0" err="1">
                <a:latin typeface="Arial"/>
                <a:cs typeface="Arial"/>
              </a:rPr>
              <a:t>peut-on</a:t>
            </a:r>
            <a:r>
              <a:rPr lang="es-ES" sz="1050" dirty="0">
                <a:latin typeface="Arial"/>
                <a:cs typeface="Arial"/>
              </a:rPr>
              <a:t>…”</a:t>
            </a:r>
          </a:p>
        </p:txBody>
      </p:sp>
      <p:cxnSp>
        <p:nvCxnSpPr>
          <p:cNvPr id="17" name="Conector recto 16"/>
          <p:cNvCxnSpPr/>
          <p:nvPr/>
        </p:nvCxnSpPr>
        <p:spPr>
          <a:xfrm>
            <a:off x="3183375" y="3134679"/>
            <a:ext cx="0" cy="1316034"/>
          </a:xfrm>
          <a:prstGeom prst="line">
            <a:avLst/>
          </a:prstGeom>
          <a:ln w="28575" cmpd="sng">
            <a:solidFill>
              <a:srgbClr val="569C4F"/>
            </a:solidFill>
          </a:ln>
        </p:spPr>
        <p:style>
          <a:lnRef idx="2">
            <a:schemeClr val="accent1"/>
          </a:lnRef>
          <a:fillRef idx="0">
            <a:schemeClr val="accent1"/>
          </a:fillRef>
          <a:effectRef idx="1">
            <a:schemeClr val="accent1"/>
          </a:effectRef>
          <a:fontRef idx="minor">
            <a:schemeClr val="tx1"/>
          </a:fontRef>
        </p:style>
      </p:cxnSp>
      <p:cxnSp>
        <p:nvCxnSpPr>
          <p:cNvPr id="20" name="Conector recto 19"/>
          <p:cNvCxnSpPr/>
          <p:nvPr/>
        </p:nvCxnSpPr>
        <p:spPr>
          <a:xfrm>
            <a:off x="4289787" y="2534237"/>
            <a:ext cx="0" cy="1767246"/>
          </a:xfrm>
          <a:prstGeom prst="line">
            <a:avLst/>
          </a:prstGeom>
          <a:ln w="28575" cmpd="sng">
            <a:solidFill>
              <a:srgbClr val="E08019"/>
            </a:solidFill>
          </a:ln>
        </p:spPr>
        <p:style>
          <a:lnRef idx="2">
            <a:schemeClr val="accent1"/>
          </a:lnRef>
          <a:fillRef idx="0">
            <a:schemeClr val="accent1"/>
          </a:fillRef>
          <a:effectRef idx="1">
            <a:schemeClr val="accent1"/>
          </a:effectRef>
          <a:fontRef idx="minor">
            <a:schemeClr val="tx1"/>
          </a:fontRef>
        </p:style>
      </p:cxnSp>
      <p:sp>
        <p:nvSpPr>
          <p:cNvPr id="24" name="Marcador de contenido 2"/>
          <p:cNvSpPr txBox="1">
            <a:spLocks/>
          </p:cNvSpPr>
          <p:nvPr/>
        </p:nvSpPr>
        <p:spPr>
          <a:xfrm>
            <a:off x="3986776" y="4747197"/>
            <a:ext cx="1554026" cy="124533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4313" indent="-214313" algn="l">
              <a:buFont typeface="Arial"/>
              <a:buChar char="•"/>
            </a:pPr>
            <a:r>
              <a:rPr lang="es-ES" sz="1050" dirty="0" err="1">
                <a:latin typeface="Arial"/>
                <a:cs typeface="Arial"/>
              </a:rPr>
              <a:t>Pluie</a:t>
            </a:r>
            <a:r>
              <a:rPr lang="es-ES" sz="1050" dirty="0">
                <a:latin typeface="Arial"/>
                <a:cs typeface="Arial"/>
              </a:rPr>
              <a:t> </a:t>
            </a:r>
            <a:r>
              <a:rPr lang="es-ES" sz="1050" dirty="0" err="1">
                <a:latin typeface="Arial"/>
                <a:cs typeface="Arial"/>
              </a:rPr>
              <a:t>d’idées</a:t>
            </a:r>
            <a:endParaRPr lang="es-ES" sz="1050" dirty="0">
              <a:latin typeface="Arial"/>
              <a:cs typeface="Arial"/>
            </a:endParaRPr>
          </a:p>
          <a:p>
            <a:pPr marL="214313" indent="-214313" algn="l">
              <a:buFont typeface="Arial"/>
              <a:buChar char="•"/>
            </a:pPr>
            <a:r>
              <a:rPr lang="es-ES" sz="1050" dirty="0">
                <a:latin typeface="Arial"/>
                <a:cs typeface="Arial"/>
              </a:rPr>
              <a:t>Cartes mentales</a:t>
            </a:r>
          </a:p>
          <a:p>
            <a:pPr marL="214313" indent="-214313" algn="l">
              <a:buFont typeface="Arial"/>
              <a:buChar char="•"/>
            </a:pPr>
            <a:r>
              <a:rPr lang="es-ES" sz="1050" dirty="0" err="1">
                <a:latin typeface="Arial"/>
                <a:cs typeface="Arial"/>
              </a:rPr>
              <a:t>Ideation</a:t>
            </a:r>
            <a:r>
              <a:rPr lang="es-ES" sz="1050" dirty="0">
                <a:latin typeface="Arial"/>
                <a:cs typeface="Arial"/>
              </a:rPr>
              <a:t> et </a:t>
            </a:r>
            <a:r>
              <a:rPr lang="es-ES" sz="1050" dirty="0" err="1">
                <a:latin typeface="Arial"/>
                <a:cs typeface="Arial"/>
              </a:rPr>
              <a:t>conceptualisation</a:t>
            </a:r>
            <a:endParaRPr lang="es-ES" sz="1050" dirty="0">
              <a:latin typeface="Arial"/>
              <a:cs typeface="Arial"/>
            </a:endParaRPr>
          </a:p>
        </p:txBody>
      </p:sp>
      <p:sp>
        <p:nvSpPr>
          <p:cNvPr id="25" name="Marcador de contenido 2"/>
          <p:cNvSpPr txBox="1">
            <a:spLocks/>
          </p:cNvSpPr>
          <p:nvPr/>
        </p:nvSpPr>
        <p:spPr>
          <a:xfrm>
            <a:off x="7138691" y="4722968"/>
            <a:ext cx="1554026" cy="124533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4313" indent="-214313" algn="l">
              <a:buFont typeface="Arial"/>
              <a:buChar char="•"/>
            </a:pPr>
            <a:r>
              <a:rPr lang="es-ES" sz="1050" dirty="0" err="1">
                <a:latin typeface="Arial"/>
                <a:cs typeface="Arial"/>
              </a:rPr>
              <a:t>Apprendre</a:t>
            </a:r>
            <a:r>
              <a:rPr lang="es-ES" sz="1050" dirty="0">
                <a:latin typeface="Arial"/>
                <a:cs typeface="Arial"/>
              </a:rPr>
              <a:t>, </a:t>
            </a:r>
            <a:r>
              <a:rPr lang="es-ES" sz="1050" dirty="0" err="1">
                <a:latin typeface="Arial"/>
                <a:cs typeface="Arial"/>
              </a:rPr>
              <a:t>pas</a:t>
            </a:r>
            <a:r>
              <a:rPr lang="es-ES" sz="1050" dirty="0">
                <a:latin typeface="Arial"/>
                <a:cs typeface="Arial"/>
              </a:rPr>
              <a:t> </a:t>
            </a:r>
            <a:r>
              <a:rPr lang="es-ES" sz="1050" dirty="0" err="1">
                <a:latin typeface="Arial"/>
                <a:cs typeface="Arial"/>
              </a:rPr>
              <a:t>convaincre</a:t>
            </a:r>
            <a:endParaRPr lang="es-ES" sz="1050" dirty="0">
              <a:latin typeface="Arial"/>
              <a:cs typeface="Arial"/>
            </a:endParaRPr>
          </a:p>
          <a:p>
            <a:pPr marL="214313" indent="-214313" algn="l">
              <a:buFont typeface="Arial"/>
              <a:buChar char="•"/>
            </a:pPr>
            <a:r>
              <a:rPr lang="es-ES" sz="1050" dirty="0" err="1">
                <a:latin typeface="Arial"/>
                <a:cs typeface="Arial"/>
              </a:rPr>
              <a:t>Avec</a:t>
            </a:r>
            <a:r>
              <a:rPr lang="es-ES" sz="1050" dirty="0">
                <a:latin typeface="Arial"/>
                <a:cs typeface="Arial"/>
              </a:rPr>
              <a:t> des </a:t>
            </a:r>
            <a:r>
              <a:rPr lang="es-ES" sz="1050" dirty="0" err="1">
                <a:latin typeface="Arial"/>
                <a:cs typeface="Arial"/>
              </a:rPr>
              <a:t>usagers</a:t>
            </a:r>
            <a:r>
              <a:rPr lang="es-ES" sz="1050" dirty="0">
                <a:latin typeface="Arial"/>
                <a:cs typeface="Arial"/>
              </a:rPr>
              <a:t> et en </a:t>
            </a:r>
            <a:r>
              <a:rPr lang="es-ES" sz="1050" dirty="0" err="1">
                <a:latin typeface="Arial"/>
                <a:cs typeface="Arial"/>
              </a:rPr>
              <a:t>contexte</a:t>
            </a:r>
            <a:r>
              <a:rPr lang="es-ES" sz="1050" dirty="0">
                <a:latin typeface="Arial"/>
                <a:cs typeface="Arial"/>
              </a:rPr>
              <a:t> </a:t>
            </a:r>
            <a:r>
              <a:rPr lang="es-ES" sz="1050" dirty="0" err="1">
                <a:latin typeface="Arial"/>
                <a:cs typeface="Arial"/>
              </a:rPr>
              <a:t>réels</a:t>
            </a:r>
            <a:endParaRPr lang="es-ES" sz="1050" dirty="0">
              <a:latin typeface="Arial"/>
              <a:cs typeface="Arial"/>
            </a:endParaRPr>
          </a:p>
        </p:txBody>
      </p:sp>
      <p:sp>
        <p:nvSpPr>
          <p:cNvPr id="29" name="Marcador de contenido 2"/>
          <p:cNvSpPr txBox="1">
            <a:spLocks/>
          </p:cNvSpPr>
          <p:nvPr/>
        </p:nvSpPr>
        <p:spPr>
          <a:xfrm>
            <a:off x="5496938" y="4747198"/>
            <a:ext cx="1641753" cy="124533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4313" indent="-214313" algn="l">
              <a:buFont typeface="Arial"/>
              <a:buChar char="•"/>
            </a:pPr>
            <a:r>
              <a:rPr lang="es-ES" sz="1050" dirty="0" err="1">
                <a:latin typeface="Arial"/>
                <a:cs typeface="Arial"/>
              </a:rPr>
              <a:t>Construire</a:t>
            </a:r>
            <a:r>
              <a:rPr lang="es-ES" sz="1050" dirty="0">
                <a:latin typeface="Arial"/>
                <a:cs typeface="Arial"/>
              </a:rPr>
              <a:t> et </a:t>
            </a:r>
            <a:r>
              <a:rPr lang="es-ES" sz="1050" dirty="0" err="1">
                <a:latin typeface="Arial"/>
                <a:cs typeface="Arial"/>
              </a:rPr>
              <a:t>tester</a:t>
            </a:r>
            <a:r>
              <a:rPr lang="es-ES" sz="1050" dirty="0">
                <a:latin typeface="Arial"/>
                <a:cs typeface="Arial"/>
              </a:rPr>
              <a:t> : </a:t>
            </a:r>
            <a:r>
              <a:rPr lang="es-ES" sz="1050" dirty="0" err="1">
                <a:latin typeface="Arial"/>
                <a:cs typeface="Arial"/>
              </a:rPr>
              <a:t>rapide</a:t>
            </a:r>
            <a:r>
              <a:rPr lang="es-ES" sz="1050" dirty="0">
                <a:latin typeface="Arial"/>
                <a:cs typeface="Arial"/>
              </a:rPr>
              <a:t> et </a:t>
            </a:r>
            <a:r>
              <a:rPr lang="es-ES" sz="1050" dirty="0" err="1">
                <a:latin typeface="Arial"/>
                <a:cs typeface="Arial"/>
              </a:rPr>
              <a:t>économique</a:t>
            </a:r>
            <a:endParaRPr lang="es-ES" sz="1050" dirty="0">
              <a:latin typeface="Arial"/>
              <a:cs typeface="Arial"/>
            </a:endParaRPr>
          </a:p>
          <a:p>
            <a:pPr marL="214313" indent="-214313" algn="l">
              <a:buFont typeface="Arial"/>
              <a:buChar char="•"/>
            </a:pPr>
            <a:r>
              <a:rPr lang="es-ES" sz="1050" dirty="0" err="1">
                <a:latin typeface="Arial"/>
                <a:cs typeface="Arial"/>
              </a:rPr>
              <a:t>Créer</a:t>
            </a:r>
            <a:r>
              <a:rPr lang="es-ES" sz="1050" dirty="0">
                <a:latin typeface="Arial"/>
                <a:cs typeface="Arial"/>
              </a:rPr>
              <a:t> des </a:t>
            </a:r>
            <a:r>
              <a:rPr lang="es-ES" sz="1050" dirty="0" err="1">
                <a:latin typeface="Arial"/>
                <a:cs typeface="Arial"/>
              </a:rPr>
              <a:t>outils</a:t>
            </a:r>
            <a:r>
              <a:rPr lang="es-ES" sz="1050" dirty="0">
                <a:latin typeface="Arial"/>
                <a:cs typeface="Arial"/>
              </a:rPr>
              <a:t> </a:t>
            </a:r>
            <a:r>
              <a:rPr lang="es-ES" sz="1050" dirty="0" err="1">
                <a:latin typeface="Arial"/>
                <a:cs typeface="Arial"/>
              </a:rPr>
              <a:t>pour</a:t>
            </a:r>
            <a:r>
              <a:rPr lang="es-ES" sz="1050" dirty="0">
                <a:latin typeface="Arial"/>
                <a:cs typeface="Arial"/>
              </a:rPr>
              <a:t> </a:t>
            </a:r>
            <a:r>
              <a:rPr lang="es-ES" sz="1050" dirty="0" err="1">
                <a:latin typeface="Arial"/>
                <a:cs typeface="Arial"/>
              </a:rPr>
              <a:t>susciter</a:t>
            </a:r>
            <a:r>
              <a:rPr lang="es-ES" sz="1050" dirty="0">
                <a:latin typeface="Arial"/>
                <a:cs typeface="Arial"/>
              </a:rPr>
              <a:t> le dialogue</a:t>
            </a:r>
          </a:p>
        </p:txBody>
      </p:sp>
      <p:cxnSp>
        <p:nvCxnSpPr>
          <p:cNvPr id="32" name="Conector angular 31"/>
          <p:cNvCxnSpPr>
            <a:cxnSpLocks/>
          </p:cNvCxnSpPr>
          <p:nvPr/>
        </p:nvCxnSpPr>
        <p:spPr>
          <a:xfrm rot="5400000">
            <a:off x="1636122" y="3178603"/>
            <a:ext cx="828728" cy="280730"/>
          </a:xfrm>
          <a:prstGeom prst="bentConnector3">
            <a:avLst>
              <a:gd name="adj1" fmla="val 50000"/>
            </a:avLst>
          </a:prstGeom>
          <a:ln w="28575" cmpd="sng">
            <a:solidFill>
              <a:srgbClr val="6484DA"/>
            </a:solidFill>
          </a:ln>
        </p:spPr>
        <p:style>
          <a:lnRef idx="2">
            <a:schemeClr val="accent1"/>
          </a:lnRef>
          <a:fillRef idx="0">
            <a:schemeClr val="accent1"/>
          </a:fillRef>
          <a:effectRef idx="1">
            <a:schemeClr val="accent1"/>
          </a:effectRef>
          <a:fontRef idx="minor">
            <a:schemeClr val="tx1"/>
          </a:fontRef>
        </p:style>
      </p:cxnSp>
      <p:cxnSp>
        <p:nvCxnSpPr>
          <p:cNvPr id="36" name="Conector angular 35"/>
          <p:cNvCxnSpPr/>
          <p:nvPr/>
        </p:nvCxnSpPr>
        <p:spPr>
          <a:xfrm rot="16200000" flipH="1">
            <a:off x="6146355" y="3080502"/>
            <a:ext cx="1562204" cy="1491361"/>
          </a:xfrm>
          <a:prstGeom prst="bentConnector3">
            <a:avLst>
              <a:gd name="adj1" fmla="val 82895"/>
            </a:avLst>
          </a:prstGeom>
          <a:ln w="28575" cmpd="sng">
            <a:solidFill>
              <a:srgbClr val="690E03"/>
            </a:solidFill>
          </a:ln>
        </p:spPr>
        <p:style>
          <a:lnRef idx="2">
            <a:schemeClr val="accent1"/>
          </a:lnRef>
          <a:fillRef idx="0">
            <a:schemeClr val="accent1"/>
          </a:fillRef>
          <a:effectRef idx="1">
            <a:schemeClr val="accent1"/>
          </a:effectRef>
          <a:fontRef idx="minor">
            <a:schemeClr val="tx1"/>
          </a:fontRef>
        </p:style>
      </p:cxnSp>
      <p:cxnSp>
        <p:nvCxnSpPr>
          <p:cNvPr id="54" name="Conector angular 53"/>
          <p:cNvCxnSpPr/>
          <p:nvPr/>
        </p:nvCxnSpPr>
        <p:spPr>
          <a:xfrm rot="16200000" flipH="1">
            <a:off x="5061805" y="3396622"/>
            <a:ext cx="1161129" cy="802079"/>
          </a:xfrm>
          <a:prstGeom prst="bentConnector3">
            <a:avLst>
              <a:gd name="adj1" fmla="val 76986"/>
            </a:avLst>
          </a:prstGeom>
          <a:ln w="28575" cmpd="sng">
            <a:solidFill>
              <a:srgbClr val="D84D26"/>
            </a:solidFill>
          </a:ln>
        </p:spPr>
        <p:style>
          <a:lnRef idx="2">
            <a:schemeClr val="accent1"/>
          </a:lnRef>
          <a:fillRef idx="0">
            <a:schemeClr val="accent1"/>
          </a:fillRef>
          <a:effectRef idx="1">
            <a:schemeClr val="accent1"/>
          </a:effectRef>
          <a:fontRef idx="minor">
            <a:schemeClr val="tx1"/>
          </a:fontRef>
        </p:style>
      </p:cxnSp>
      <p:pic>
        <p:nvPicPr>
          <p:cNvPr id="21" name="Imagen 1">
            <a:extLst>
              <a:ext uri="{FF2B5EF4-FFF2-40B4-BE49-F238E27FC236}">
                <a16:creationId xmlns:a16="http://schemas.microsoft.com/office/drawing/2014/main" id="{77F8DC58-A1E4-4B0F-AF22-3D3E6ED6AEFA}"/>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64920" y="1553359"/>
            <a:ext cx="5649734" cy="2824867"/>
          </a:xfrm>
          <a:prstGeom prst="rect">
            <a:avLst/>
          </a:prstGeom>
        </p:spPr>
      </p:pic>
      <p:sp>
        <p:nvSpPr>
          <p:cNvPr id="14" name="CuadroTexto 7">
            <a:extLst>
              <a:ext uri="{FF2B5EF4-FFF2-40B4-BE49-F238E27FC236}">
                <a16:creationId xmlns:a16="http://schemas.microsoft.com/office/drawing/2014/main" id="{547A1867-593C-4323-8BC2-2FEC3E7D0384}"/>
              </a:ext>
            </a:extLst>
          </p:cNvPr>
          <p:cNvSpPr txBox="1"/>
          <p:nvPr/>
        </p:nvSpPr>
        <p:spPr>
          <a:xfrm>
            <a:off x="266142" y="505128"/>
            <a:ext cx="2845844" cy="707886"/>
          </a:xfrm>
          <a:prstGeom prst="rect">
            <a:avLst/>
          </a:prstGeom>
          <a:noFill/>
        </p:spPr>
        <p:txBody>
          <a:bodyPr wrap="none" rtlCol="0">
            <a:spAutoFit/>
          </a:bodyPr>
          <a:lstStyle/>
          <a:p>
            <a:r>
              <a:rPr lang="es-ES" sz="2000" dirty="0">
                <a:solidFill>
                  <a:schemeClr val="tx2"/>
                </a:solidFill>
                <a:latin typeface="Arial"/>
                <a:cs typeface="Arial"/>
              </a:rPr>
              <a:t>LE DESIGN THINKING</a:t>
            </a:r>
          </a:p>
          <a:p>
            <a:r>
              <a:rPr lang="es-ES" sz="2000" b="1" dirty="0">
                <a:solidFill>
                  <a:schemeClr val="tx2"/>
                </a:solidFill>
                <a:latin typeface="Arial"/>
                <a:cs typeface="Arial"/>
              </a:rPr>
              <a:t>UN PROCESSUS</a:t>
            </a:r>
            <a:endParaRPr lang="en-US" sz="2000" b="1" dirty="0">
              <a:solidFill>
                <a:schemeClr val="tx2"/>
              </a:solidFill>
              <a:latin typeface="Arial"/>
              <a:cs typeface="Arial"/>
            </a:endParaRPr>
          </a:p>
        </p:txBody>
      </p:sp>
      <p:sp>
        <p:nvSpPr>
          <p:cNvPr id="3" name="Left Brace 2"/>
          <p:cNvSpPr/>
          <p:nvPr/>
        </p:nvSpPr>
        <p:spPr>
          <a:xfrm rot="5400000">
            <a:off x="2492687" y="840076"/>
            <a:ext cx="424932" cy="1876268"/>
          </a:xfrm>
          <a:prstGeom prst="leftBrace">
            <a:avLst>
              <a:gd name="adj1" fmla="val 8333"/>
              <a:gd name="adj2" fmla="val 50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1807089" y="1246934"/>
            <a:ext cx="2034861" cy="338554"/>
          </a:xfrm>
          <a:prstGeom prst="rect">
            <a:avLst/>
          </a:prstGeom>
          <a:noFill/>
        </p:spPr>
        <p:txBody>
          <a:bodyPr wrap="square" rtlCol="0">
            <a:spAutoFit/>
          </a:bodyPr>
          <a:lstStyle/>
          <a:p>
            <a:r>
              <a:rPr lang="es-ES" sz="1600" dirty="0" err="1"/>
              <a:t>Phase</a:t>
            </a:r>
            <a:r>
              <a:rPr lang="es-ES" sz="1600" dirty="0"/>
              <a:t> </a:t>
            </a:r>
            <a:r>
              <a:rPr lang="es-ES" sz="1600" dirty="0" err="1"/>
              <a:t>d’inspiration</a:t>
            </a:r>
            <a:endParaRPr lang="en-US" sz="1600" dirty="0"/>
          </a:p>
        </p:txBody>
      </p:sp>
      <p:sp>
        <p:nvSpPr>
          <p:cNvPr id="18" name="Left Brace 17"/>
          <p:cNvSpPr/>
          <p:nvPr/>
        </p:nvSpPr>
        <p:spPr>
          <a:xfrm rot="5400000">
            <a:off x="4607688" y="858539"/>
            <a:ext cx="424932" cy="1876268"/>
          </a:xfrm>
          <a:prstGeom prst="leftBrace">
            <a:avLst>
              <a:gd name="adj1" fmla="val 8333"/>
              <a:gd name="adj2" fmla="val 502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4146915" y="1333334"/>
            <a:ext cx="2112135" cy="338554"/>
          </a:xfrm>
          <a:prstGeom prst="rect">
            <a:avLst/>
          </a:prstGeom>
          <a:noFill/>
        </p:spPr>
        <p:txBody>
          <a:bodyPr wrap="square" rtlCol="0">
            <a:spAutoFit/>
          </a:bodyPr>
          <a:lstStyle/>
          <a:p>
            <a:r>
              <a:rPr lang="es-ES" sz="1600" dirty="0" err="1"/>
              <a:t>Phase</a:t>
            </a:r>
            <a:r>
              <a:rPr lang="es-ES" sz="1600" dirty="0"/>
              <a:t> de </a:t>
            </a:r>
            <a:r>
              <a:rPr lang="es-ES" sz="1600" dirty="0" err="1"/>
              <a:t>conception</a:t>
            </a:r>
            <a:endParaRPr lang="en-US" sz="1600" dirty="0"/>
          </a:p>
        </p:txBody>
      </p:sp>
      <p:sp>
        <p:nvSpPr>
          <p:cNvPr id="5" name="Right Arrow 4"/>
          <p:cNvSpPr/>
          <p:nvPr/>
        </p:nvSpPr>
        <p:spPr>
          <a:xfrm>
            <a:off x="6887844" y="3076214"/>
            <a:ext cx="559659" cy="785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6200000">
            <a:off x="7422694" y="2671401"/>
            <a:ext cx="1810312" cy="153598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32716" y="3330519"/>
            <a:ext cx="1575481" cy="276999"/>
          </a:xfrm>
          <a:prstGeom prst="rect">
            <a:avLst/>
          </a:prstGeom>
          <a:noFill/>
        </p:spPr>
        <p:txBody>
          <a:bodyPr wrap="square" rtlCol="0">
            <a:spAutoFit/>
          </a:bodyPr>
          <a:lstStyle/>
          <a:p>
            <a:r>
              <a:rPr lang="es-ES" sz="1200" b="1" dirty="0"/>
              <a:t>DEVELOPPEMENT</a:t>
            </a:r>
            <a:endParaRPr lang="en-US" sz="1200" b="1" dirty="0"/>
          </a:p>
        </p:txBody>
      </p:sp>
      <p:cxnSp>
        <p:nvCxnSpPr>
          <p:cNvPr id="12" name="Straight Connector 11"/>
          <p:cNvCxnSpPr/>
          <p:nvPr/>
        </p:nvCxnSpPr>
        <p:spPr>
          <a:xfrm>
            <a:off x="7650854" y="2253803"/>
            <a:ext cx="0" cy="204768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154724" y="1714444"/>
            <a:ext cx="1621618" cy="338554"/>
          </a:xfrm>
          <a:prstGeom prst="rect">
            <a:avLst/>
          </a:prstGeom>
          <a:noFill/>
        </p:spPr>
        <p:txBody>
          <a:bodyPr wrap="square" rtlCol="0">
            <a:spAutoFit/>
          </a:bodyPr>
          <a:lstStyle/>
          <a:p>
            <a:r>
              <a:rPr lang="es-ES" sz="1600" dirty="0"/>
              <a:t>Fin </a:t>
            </a:r>
            <a:r>
              <a:rPr lang="es-ES" sz="1600" dirty="0" err="1"/>
              <a:t>d’EUREKA</a:t>
            </a:r>
            <a:endParaRPr lang="en-US" sz="1600" dirty="0"/>
          </a:p>
        </p:txBody>
      </p:sp>
    </p:spTree>
    <p:extLst>
      <p:ext uri="{BB962C8B-B14F-4D97-AF65-F5344CB8AC3E}">
        <p14:creationId xmlns:p14="http://schemas.microsoft.com/office/powerpoint/2010/main" val="2484311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4" grpId="0"/>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a:spLocks noChangeArrowheads="1"/>
          </p:cNvSpPr>
          <p:nvPr/>
        </p:nvSpPr>
        <p:spPr bwMode="auto">
          <a:xfrm>
            <a:off x="336686" y="2132857"/>
            <a:ext cx="119988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s-ES" sz="1200" b="1" dirty="0">
                <a:latin typeface="Arial"/>
                <a:cs typeface="Arial"/>
              </a:rPr>
              <a:t>Centré sur les </a:t>
            </a:r>
            <a:r>
              <a:rPr lang="es-ES" sz="1200" b="1" dirty="0" err="1">
                <a:latin typeface="Arial"/>
                <a:cs typeface="Arial"/>
              </a:rPr>
              <a:t>personnes</a:t>
            </a:r>
            <a:endParaRPr lang="es-ES" sz="1200" b="1" dirty="0">
              <a:latin typeface="Arial"/>
              <a:cs typeface="Arial"/>
            </a:endParaRPr>
          </a:p>
          <a:p>
            <a:pPr algn="ctr"/>
            <a:endParaRPr lang="es-ES" b="1" dirty="0">
              <a:latin typeface="Arial"/>
              <a:cs typeface="Arial"/>
            </a:endParaRPr>
          </a:p>
        </p:txBody>
      </p:sp>
      <p:sp>
        <p:nvSpPr>
          <p:cNvPr id="6" name="Marcador de contenido 2"/>
          <p:cNvSpPr txBox="1">
            <a:spLocks/>
          </p:cNvSpPr>
          <p:nvPr/>
        </p:nvSpPr>
        <p:spPr bwMode="auto">
          <a:xfrm>
            <a:off x="2000184" y="2240868"/>
            <a:ext cx="1487453" cy="2846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38100" tIns="38100" rIns="38100" bIns="38100">
            <a:spAutoFit/>
          </a:bodyPr>
          <a:lstStyle>
            <a:lvl1pPr algn="l" rtl="0" fontAlgn="base">
              <a:spcBef>
                <a:spcPct val="0"/>
              </a:spcBef>
              <a:spcAft>
                <a:spcPct val="0"/>
              </a:spcAft>
              <a:defRPr sz="2600" b="0" i="0">
                <a:solidFill>
                  <a:srgbClr val="414141"/>
                </a:solidFill>
                <a:latin typeface="Helvetica Light"/>
                <a:ea typeface="+mn-ea"/>
                <a:cs typeface="Helvetica Light"/>
                <a:sym typeface="Gill Sans Light" charset="0"/>
              </a:defRPr>
            </a:lvl1pPr>
            <a:lvl2pPr algn="l" rtl="0" fontAlgn="base">
              <a:spcBef>
                <a:spcPct val="0"/>
              </a:spcBef>
              <a:spcAft>
                <a:spcPct val="0"/>
              </a:spcAft>
              <a:defRPr sz="2600" b="0" i="0">
                <a:solidFill>
                  <a:srgbClr val="414141"/>
                </a:solidFill>
                <a:latin typeface="Helvetica Light"/>
                <a:ea typeface="+mn-ea"/>
                <a:cs typeface="Helvetica Light"/>
                <a:sym typeface="Gill Sans Light" charset="0"/>
              </a:defRPr>
            </a:lvl2pPr>
            <a:lvl3pPr algn="l" rtl="0" fontAlgn="base">
              <a:spcBef>
                <a:spcPct val="0"/>
              </a:spcBef>
              <a:spcAft>
                <a:spcPct val="0"/>
              </a:spcAft>
              <a:defRPr sz="2600" b="0" i="0">
                <a:solidFill>
                  <a:srgbClr val="414141"/>
                </a:solidFill>
                <a:latin typeface="Helvetica Light"/>
                <a:ea typeface="+mn-ea"/>
                <a:cs typeface="Helvetica Light"/>
                <a:sym typeface="Gill Sans Light" charset="0"/>
              </a:defRPr>
            </a:lvl3pPr>
            <a:lvl4pPr algn="l" rtl="0" fontAlgn="base">
              <a:spcBef>
                <a:spcPct val="0"/>
              </a:spcBef>
              <a:spcAft>
                <a:spcPct val="0"/>
              </a:spcAft>
              <a:defRPr sz="2600" b="0" i="0">
                <a:solidFill>
                  <a:srgbClr val="414141"/>
                </a:solidFill>
                <a:latin typeface="Helvetica Light"/>
                <a:ea typeface="+mn-ea"/>
                <a:cs typeface="Helvetica Light"/>
                <a:sym typeface="Gill Sans Light" charset="0"/>
              </a:defRPr>
            </a:lvl4pPr>
            <a:lvl5pPr algn="l" rtl="0" fontAlgn="base">
              <a:spcBef>
                <a:spcPct val="0"/>
              </a:spcBef>
              <a:spcAft>
                <a:spcPct val="0"/>
              </a:spcAft>
              <a:defRPr sz="2600" b="0" i="0">
                <a:solidFill>
                  <a:srgbClr val="414141"/>
                </a:solidFill>
                <a:latin typeface="Helvetica Light"/>
                <a:ea typeface="+mn-ea"/>
                <a:cs typeface="Helvetica Light"/>
                <a:sym typeface="Gill Sans Light" charset="0"/>
              </a:defRPr>
            </a:lvl5pPr>
            <a:lvl6pPr marL="457200" algn="ctr" rtl="0" fontAlgn="base">
              <a:spcBef>
                <a:spcPct val="0"/>
              </a:spcBef>
              <a:spcAft>
                <a:spcPct val="0"/>
              </a:spcAft>
              <a:defRPr sz="2600">
                <a:solidFill>
                  <a:srgbClr val="414141"/>
                </a:solidFill>
                <a:latin typeface="+mn-lt"/>
                <a:ea typeface="+mn-ea"/>
                <a:cs typeface="+mn-cs"/>
                <a:sym typeface="Gill Sans Light" charset="0"/>
              </a:defRPr>
            </a:lvl6pPr>
            <a:lvl7pPr marL="914400" algn="ctr" rtl="0" fontAlgn="base">
              <a:spcBef>
                <a:spcPct val="0"/>
              </a:spcBef>
              <a:spcAft>
                <a:spcPct val="0"/>
              </a:spcAft>
              <a:defRPr sz="2600">
                <a:solidFill>
                  <a:srgbClr val="414141"/>
                </a:solidFill>
                <a:latin typeface="+mn-lt"/>
                <a:ea typeface="+mn-ea"/>
                <a:cs typeface="+mn-cs"/>
                <a:sym typeface="Gill Sans Light" charset="0"/>
              </a:defRPr>
            </a:lvl7pPr>
            <a:lvl8pPr marL="1371600" algn="ctr" rtl="0" fontAlgn="base">
              <a:spcBef>
                <a:spcPct val="0"/>
              </a:spcBef>
              <a:spcAft>
                <a:spcPct val="0"/>
              </a:spcAft>
              <a:defRPr sz="2600">
                <a:solidFill>
                  <a:srgbClr val="414141"/>
                </a:solidFill>
                <a:latin typeface="+mn-lt"/>
                <a:ea typeface="+mn-ea"/>
                <a:cs typeface="+mn-cs"/>
                <a:sym typeface="Gill Sans Light" charset="0"/>
              </a:defRPr>
            </a:lvl8pPr>
            <a:lvl9pPr marL="1828800" algn="ctr" rtl="0" fontAlgn="base">
              <a:spcBef>
                <a:spcPct val="0"/>
              </a:spcBef>
              <a:spcAft>
                <a:spcPct val="0"/>
              </a:spcAft>
              <a:defRPr sz="2600">
                <a:solidFill>
                  <a:srgbClr val="414141"/>
                </a:solidFill>
                <a:latin typeface="+mn-lt"/>
                <a:ea typeface="+mn-ea"/>
                <a:cs typeface="+mn-cs"/>
                <a:sym typeface="Gill Sans Light" charset="0"/>
              </a:defRPr>
            </a:lvl9pPr>
          </a:lstStyle>
          <a:p>
            <a:pPr algn="ctr">
              <a:defRPr/>
            </a:pPr>
            <a:r>
              <a:rPr lang="es-ES" sz="1350" b="1" dirty="0" err="1">
                <a:solidFill>
                  <a:schemeClr val="tx1"/>
                </a:solidFill>
                <a:latin typeface="Arial"/>
                <a:ea typeface="ヒラギノ角ゴ ProN W3" charset="0"/>
                <a:cs typeface="Arial"/>
                <a:sym typeface="Gill Sans" charset="0"/>
              </a:rPr>
              <a:t>Collaboratif</a:t>
            </a:r>
            <a:endParaRPr lang="es-ES" sz="1350" b="1" dirty="0">
              <a:solidFill>
                <a:schemeClr val="tx1"/>
              </a:solidFill>
              <a:latin typeface="Arial"/>
              <a:ea typeface="ヒラギノ角ゴ ProN W3" charset="0"/>
              <a:cs typeface="Arial"/>
              <a:sym typeface="Gill Sans" charset="0"/>
            </a:endParaRPr>
          </a:p>
        </p:txBody>
      </p:sp>
      <p:sp>
        <p:nvSpPr>
          <p:cNvPr id="9" name="Marcador de contenido 2"/>
          <p:cNvSpPr txBox="1">
            <a:spLocks/>
          </p:cNvSpPr>
          <p:nvPr/>
        </p:nvSpPr>
        <p:spPr bwMode="auto">
          <a:xfrm>
            <a:off x="3794845" y="2240868"/>
            <a:ext cx="1487453" cy="2846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38100" tIns="38100" rIns="38100" bIns="38100">
            <a:spAutoFit/>
          </a:bodyPr>
          <a:lstStyle>
            <a:lvl1pPr algn="l" rtl="0" fontAlgn="base">
              <a:spcBef>
                <a:spcPct val="0"/>
              </a:spcBef>
              <a:spcAft>
                <a:spcPct val="0"/>
              </a:spcAft>
              <a:defRPr sz="2600" b="0" i="0">
                <a:solidFill>
                  <a:srgbClr val="414141"/>
                </a:solidFill>
                <a:latin typeface="Helvetica Light"/>
                <a:ea typeface="+mn-ea"/>
                <a:cs typeface="Helvetica Light"/>
                <a:sym typeface="Gill Sans Light" charset="0"/>
              </a:defRPr>
            </a:lvl1pPr>
            <a:lvl2pPr algn="l" rtl="0" fontAlgn="base">
              <a:spcBef>
                <a:spcPct val="0"/>
              </a:spcBef>
              <a:spcAft>
                <a:spcPct val="0"/>
              </a:spcAft>
              <a:defRPr sz="2600" b="0" i="0">
                <a:solidFill>
                  <a:srgbClr val="414141"/>
                </a:solidFill>
                <a:latin typeface="Helvetica Light"/>
                <a:ea typeface="+mn-ea"/>
                <a:cs typeface="Helvetica Light"/>
                <a:sym typeface="Gill Sans Light" charset="0"/>
              </a:defRPr>
            </a:lvl2pPr>
            <a:lvl3pPr algn="l" rtl="0" fontAlgn="base">
              <a:spcBef>
                <a:spcPct val="0"/>
              </a:spcBef>
              <a:spcAft>
                <a:spcPct val="0"/>
              </a:spcAft>
              <a:defRPr sz="2600" b="0" i="0">
                <a:solidFill>
                  <a:srgbClr val="414141"/>
                </a:solidFill>
                <a:latin typeface="Helvetica Light"/>
                <a:ea typeface="+mn-ea"/>
                <a:cs typeface="Helvetica Light"/>
                <a:sym typeface="Gill Sans Light" charset="0"/>
              </a:defRPr>
            </a:lvl3pPr>
            <a:lvl4pPr algn="l" rtl="0" fontAlgn="base">
              <a:spcBef>
                <a:spcPct val="0"/>
              </a:spcBef>
              <a:spcAft>
                <a:spcPct val="0"/>
              </a:spcAft>
              <a:defRPr sz="2600" b="0" i="0">
                <a:solidFill>
                  <a:srgbClr val="414141"/>
                </a:solidFill>
                <a:latin typeface="Helvetica Light"/>
                <a:ea typeface="+mn-ea"/>
                <a:cs typeface="Helvetica Light"/>
                <a:sym typeface="Gill Sans Light" charset="0"/>
              </a:defRPr>
            </a:lvl4pPr>
            <a:lvl5pPr algn="l" rtl="0" fontAlgn="base">
              <a:spcBef>
                <a:spcPct val="0"/>
              </a:spcBef>
              <a:spcAft>
                <a:spcPct val="0"/>
              </a:spcAft>
              <a:defRPr sz="2600" b="0" i="0">
                <a:solidFill>
                  <a:srgbClr val="414141"/>
                </a:solidFill>
                <a:latin typeface="Helvetica Light"/>
                <a:ea typeface="+mn-ea"/>
                <a:cs typeface="Helvetica Light"/>
                <a:sym typeface="Gill Sans Light" charset="0"/>
              </a:defRPr>
            </a:lvl5pPr>
            <a:lvl6pPr marL="457200" algn="ctr" rtl="0" fontAlgn="base">
              <a:spcBef>
                <a:spcPct val="0"/>
              </a:spcBef>
              <a:spcAft>
                <a:spcPct val="0"/>
              </a:spcAft>
              <a:defRPr sz="2600">
                <a:solidFill>
                  <a:srgbClr val="414141"/>
                </a:solidFill>
                <a:latin typeface="+mn-lt"/>
                <a:ea typeface="+mn-ea"/>
                <a:cs typeface="+mn-cs"/>
                <a:sym typeface="Gill Sans Light" charset="0"/>
              </a:defRPr>
            </a:lvl6pPr>
            <a:lvl7pPr marL="914400" algn="ctr" rtl="0" fontAlgn="base">
              <a:spcBef>
                <a:spcPct val="0"/>
              </a:spcBef>
              <a:spcAft>
                <a:spcPct val="0"/>
              </a:spcAft>
              <a:defRPr sz="2600">
                <a:solidFill>
                  <a:srgbClr val="414141"/>
                </a:solidFill>
                <a:latin typeface="+mn-lt"/>
                <a:ea typeface="+mn-ea"/>
                <a:cs typeface="+mn-cs"/>
                <a:sym typeface="Gill Sans Light" charset="0"/>
              </a:defRPr>
            </a:lvl7pPr>
            <a:lvl8pPr marL="1371600" algn="ctr" rtl="0" fontAlgn="base">
              <a:spcBef>
                <a:spcPct val="0"/>
              </a:spcBef>
              <a:spcAft>
                <a:spcPct val="0"/>
              </a:spcAft>
              <a:defRPr sz="2600">
                <a:solidFill>
                  <a:srgbClr val="414141"/>
                </a:solidFill>
                <a:latin typeface="+mn-lt"/>
                <a:ea typeface="+mn-ea"/>
                <a:cs typeface="+mn-cs"/>
                <a:sym typeface="Gill Sans Light" charset="0"/>
              </a:defRPr>
            </a:lvl8pPr>
            <a:lvl9pPr marL="1828800" algn="ctr" rtl="0" fontAlgn="base">
              <a:spcBef>
                <a:spcPct val="0"/>
              </a:spcBef>
              <a:spcAft>
                <a:spcPct val="0"/>
              </a:spcAft>
              <a:defRPr sz="2600">
                <a:solidFill>
                  <a:srgbClr val="414141"/>
                </a:solidFill>
                <a:latin typeface="+mn-lt"/>
                <a:ea typeface="+mn-ea"/>
                <a:cs typeface="+mn-cs"/>
                <a:sym typeface="Gill Sans Light" charset="0"/>
              </a:defRPr>
            </a:lvl9pPr>
          </a:lstStyle>
          <a:p>
            <a:pPr algn="ctr">
              <a:defRPr/>
            </a:pPr>
            <a:r>
              <a:rPr lang="es-ES" sz="1350" b="1" dirty="0" err="1">
                <a:solidFill>
                  <a:schemeClr val="tx1"/>
                </a:solidFill>
                <a:latin typeface="Arial"/>
                <a:ea typeface="ヒラギノ角ゴ ProN W3" charset="0"/>
                <a:cs typeface="Arial"/>
                <a:sym typeface="Gill Sans" charset="0"/>
              </a:rPr>
              <a:t>Iteratif</a:t>
            </a:r>
            <a:endParaRPr lang="es-ES" sz="1350" b="1" dirty="0">
              <a:solidFill>
                <a:schemeClr val="tx1"/>
              </a:solidFill>
              <a:latin typeface="Arial"/>
              <a:ea typeface="ヒラギノ角ゴ ProN W3" charset="0"/>
              <a:cs typeface="Arial"/>
              <a:sym typeface="Gill Sans" charset="0"/>
            </a:endParaRPr>
          </a:p>
        </p:txBody>
      </p:sp>
      <p:sp>
        <p:nvSpPr>
          <p:cNvPr id="11" name="Marcador de contenido 2"/>
          <p:cNvSpPr txBox="1">
            <a:spLocks/>
          </p:cNvSpPr>
          <p:nvPr/>
        </p:nvSpPr>
        <p:spPr bwMode="auto">
          <a:xfrm>
            <a:off x="5523037" y="2240869"/>
            <a:ext cx="1487453" cy="2846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38100" tIns="38100" rIns="38100" bIns="38100">
            <a:spAutoFit/>
          </a:bodyPr>
          <a:lstStyle>
            <a:lvl1pPr algn="l" rtl="0" fontAlgn="base">
              <a:spcBef>
                <a:spcPct val="0"/>
              </a:spcBef>
              <a:spcAft>
                <a:spcPct val="0"/>
              </a:spcAft>
              <a:defRPr sz="2600" b="0" i="0">
                <a:solidFill>
                  <a:srgbClr val="414141"/>
                </a:solidFill>
                <a:latin typeface="Helvetica Light"/>
                <a:ea typeface="+mn-ea"/>
                <a:cs typeface="Helvetica Light"/>
                <a:sym typeface="Gill Sans Light" charset="0"/>
              </a:defRPr>
            </a:lvl1pPr>
            <a:lvl2pPr algn="l" rtl="0" fontAlgn="base">
              <a:spcBef>
                <a:spcPct val="0"/>
              </a:spcBef>
              <a:spcAft>
                <a:spcPct val="0"/>
              </a:spcAft>
              <a:defRPr sz="2600" b="0" i="0">
                <a:solidFill>
                  <a:srgbClr val="414141"/>
                </a:solidFill>
                <a:latin typeface="Helvetica Light"/>
                <a:ea typeface="+mn-ea"/>
                <a:cs typeface="Helvetica Light"/>
                <a:sym typeface="Gill Sans Light" charset="0"/>
              </a:defRPr>
            </a:lvl2pPr>
            <a:lvl3pPr algn="l" rtl="0" fontAlgn="base">
              <a:spcBef>
                <a:spcPct val="0"/>
              </a:spcBef>
              <a:spcAft>
                <a:spcPct val="0"/>
              </a:spcAft>
              <a:defRPr sz="2600" b="0" i="0">
                <a:solidFill>
                  <a:srgbClr val="414141"/>
                </a:solidFill>
                <a:latin typeface="Helvetica Light"/>
                <a:ea typeface="+mn-ea"/>
                <a:cs typeface="Helvetica Light"/>
                <a:sym typeface="Gill Sans Light" charset="0"/>
              </a:defRPr>
            </a:lvl3pPr>
            <a:lvl4pPr algn="l" rtl="0" fontAlgn="base">
              <a:spcBef>
                <a:spcPct val="0"/>
              </a:spcBef>
              <a:spcAft>
                <a:spcPct val="0"/>
              </a:spcAft>
              <a:defRPr sz="2600" b="0" i="0">
                <a:solidFill>
                  <a:srgbClr val="414141"/>
                </a:solidFill>
                <a:latin typeface="Helvetica Light"/>
                <a:ea typeface="+mn-ea"/>
                <a:cs typeface="Helvetica Light"/>
                <a:sym typeface="Gill Sans Light" charset="0"/>
              </a:defRPr>
            </a:lvl4pPr>
            <a:lvl5pPr algn="l" rtl="0" fontAlgn="base">
              <a:spcBef>
                <a:spcPct val="0"/>
              </a:spcBef>
              <a:spcAft>
                <a:spcPct val="0"/>
              </a:spcAft>
              <a:defRPr sz="2600" b="0" i="0">
                <a:solidFill>
                  <a:srgbClr val="414141"/>
                </a:solidFill>
                <a:latin typeface="Helvetica Light"/>
                <a:ea typeface="+mn-ea"/>
                <a:cs typeface="Helvetica Light"/>
                <a:sym typeface="Gill Sans Light" charset="0"/>
              </a:defRPr>
            </a:lvl5pPr>
            <a:lvl6pPr marL="457200" algn="ctr" rtl="0" fontAlgn="base">
              <a:spcBef>
                <a:spcPct val="0"/>
              </a:spcBef>
              <a:spcAft>
                <a:spcPct val="0"/>
              </a:spcAft>
              <a:defRPr sz="2600">
                <a:solidFill>
                  <a:srgbClr val="414141"/>
                </a:solidFill>
                <a:latin typeface="+mn-lt"/>
                <a:ea typeface="+mn-ea"/>
                <a:cs typeface="+mn-cs"/>
                <a:sym typeface="Gill Sans Light" charset="0"/>
              </a:defRPr>
            </a:lvl6pPr>
            <a:lvl7pPr marL="914400" algn="ctr" rtl="0" fontAlgn="base">
              <a:spcBef>
                <a:spcPct val="0"/>
              </a:spcBef>
              <a:spcAft>
                <a:spcPct val="0"/>
              </a:spcAft>
              <a:defRPr sz="2600">
                <a:solidFill>
                  <a:srgbClr val="414141"/>
                </a:solidFill>
                <a:latin typeface="+mn-lt"/>
                <a:ea typeface="+mn-ea"/>
                <a:cs typeface="+mn-cs"/>
                <a:sym typeface="Gill Sans Light" charset="0"/>
              </a:defRPr>
            </a:lvl7pPr>
            <a:lvl8pPr marL="1371600" algn="ctr" rtl="0" fontAlgn="base">
              <a:spcBef>
                <a:spcPct val="0"/>
              </a:spcBef>
              <a:spcAft>
                <a:spcPct val="0"/>
              </a:spcAft>
              <a:defRPr sz="2600">
                <a:solidFill>
                  <a:srgbClr val="414141"/>
                </a:solidFill>
                <a:latin typeface="+mn-lt"/>
                <a:ea typeface="+mn-ea"/>
                <a:cs typeface="+mn-cs"/>
                <a:sym typeface="Gill Sans Light" charset="0"/>
              </a:defRPr>
            </a:lvl8pPr>
            <a:lvl9pPr marL="1828800" algn="ctr" rtl="0" fontAlgn="base">
              <a:spcBef>
                <a:spcPct val="0"/>
              </a:spcBef>
              <a:spcAft>
                <a:spcPct val="0"/>
              </a:spcAft>
              <a:defRPr sz="2600">
                <a:solidFill>
                  <a:srgbClr val="414141"/>
                </a:solidFill>
                <a:latin typeface="+mn-lt"/>
                <a:ea typeface="+mn-ea"/>
                <a:cs typeface="+mn-cs"/>
                <a:sym typeface="Gill Sans Light" charset="0"/>
              </a:defRPr>
            </a:lvl9pPr>
          </a:lstStyle>
          <a:p>
            <a:pPr algn="ctr">
              <a:defRPr/>
            </a:pPr>
            <a:r>
              <a:rPr lang="es-ES" sz="1350" b="1" dirty="0" err="1">
                <a:solidFill>
                  <a:schemeClr val="tx1"/>
                </a:solidFill>
                <a:latin typeface="Arial"/>
                <a:ea typeface="ヒラギノ角ゴ ProN W3" charset="0"/>
                <a:cs typeface="Arial"/>
                <a:sym typeface="Gill Sans" charset="0"/>
              </a:rPr>
              <a:t>Holístique</a:t>
            </a:r>
            <a:endParaRPr lang="es-ES" sz="1350" b="1" dirty="0">
              <a:solidFill>
                <a:schemeClr val="tx1"/>
              </a:solidFill>
              <a:latin typeface="Arial"/>
              <a:ea typeface="ヒラギノ角ゴ ProN W3" charset="0"/>
              <a:cs typeface="Arial"/>
              <a:sym typeface="Gill Sans" charset="0"/>
            </a:endParaRPr>
          </a:p>
        </p:txBody>
      </p:sp>
      <p:sp>
        <p:nvSpPr>
          <p:cNvPr id="13" name="Marcador de contenido 2"/>
          <p:cNvSpPr txBox="1">
            <a:spLocks/>
          </p:cNvSpPr>
          <p:nvPr/>
        </p:nvSpPr>
        <p:spPr bwMode="auto">
          <a:xfrm>
            <a:off x="7282309" y="2240868"/>
            <a:ext cx="1487453" cy="2846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wrap="square" lIns="38100" tIns="38100" rIns="38100" bIns="38100">
            <a:spAutoFit/>
          </a:bodyPr>
          <a:lstStyle>
            <a:lvl1pPr algn="l" rtl="0" fontAlgn="base">
              <a:spcBef>
                <a:spcPct val="0"/>
              </a:spcBef>
              <a:spcAft>
                <a:spcPct val="0"/>
              </a:spcAft>
              <a:defRPr sz="2600" b="0" i="0">
                <a:solidFill>
                  <a:srgbClr val="414141"/>
                </a:solidFill>
                <a:latin typeface="Helvetica Light"/>
                <a:ea typeface="+mn-ea"/>
                <a:cs typeface="Helvetica Light"/>
                <a:sym typeface="Gill Sans Light" charset="0"/>
              </a:defRPr>
            </a:lvl1pPr>
            <a:lvl2pPr algn="l" rtl="0" fontAlgn="base">
              <a:spcBef>
                <a:spcPct val="0"/>
              </a:spcBef>
              <a:spcAft>
                <a:spcPct val="0"/>
              </a:spcAft>
              <a:defRPr sz="2600" b="0" i="0">
                <a:solidFill>
                  <a:srgbClr val="414141"/>
                </a:solidFill>
                <a:latin typeface="Helvetica Light"/>
                <a:ea typeface="+mn-ea"/>
                <a:cs typeface="Helvetica Light"/>
                <a:sym typeface="Gill Sans Light" charset="0"/>
              </a:defRPr>
            </a:lvl2pPr>
            <a:lvl3pPr algn="l" rtl="0" fontAlgn="base">
              <a:spcBef>
                <a:spcPct val="0"/>
              </a:spcBef>
              <a:spcAft>
                <a:spcPct val="0"/>
              </a:spcAft>
              <a:defRPr sz="2600" b="0" i="0">
                <a:solidFill>
                  <a:srgbClr val="414141"/>
                </a:solidFill>
                <a:latin typeface="Helvetica Light"/>
                <a:ea typeface="+mn-ea"/>
                <a:cs typeface="Helvetica Light"/>
                <a:sym typeface="Gill Sans Light" charset="0"/>
              </a:defRPr>
            </a:lvl3pPr>
            <a:lvl4pPr algn="l" rtl="0" fontAlgn="base">
              <a:spcBef>
                <a:spcPct val="0"/>
              </a:spcBef>
              <a:spcAft>
                <a:spcPct val="0"/>
              </a:spcAft>
              <a:defRPr sz="2600" b="0" i="0">
                <a:solidFill>
                  <a:srgbClr val="414141"/>
                </a:solidFill>
                <a:latin typeface="Helvetica Light"/>
                <a:ea typeface="+mn-ea"/>
                <a:cs typeface="Helvetica Light"/>
                <a:sym typeface="Gill Sans Light" charset="0"/>
              </a:defRPr>
            </a:lvl4pPr>
            <a:lvl5pPr algn="l" rtl="0" fontAlgn="base">
              <a:spcBef>
                <a:spcPct val="0"/>
              </a:spcBef>
              <a:spcAft>
                <a:spcPct val="0"/>
              </a:spcAft>
              <a:defRPr sz="2600" b="0" i="0">
                <a:solidFill>
                  <a:srgbClr val="414141"/>
                </a:solidFill>
                <a:latin typeface="Helvetica Light"/>
                <a:ea typeface="+mn-ea"/>
                <a:cs typeface="Helvetica Light"/>
                <a:sym typeface="Gill Sans Light" charset="0"/>
              </a:defRPr>
            </a:lvl5pPr>
            <a:lvl6pPr marL="457200" algn="ctr" rtl="0" fontAlgn="base">
              <a:spcBef>
                <a:spcPct val="0"/>
              </a:spcBef>
              <a:spcAft>
                <a:spcPct val="0"/>
              </a:spcAft>
              <a:defRPr sz="2600">
                <a:solidFill>
                  <a:srgbClr val="414141"/>
                </a:solidFill>
                <a:latin typeface="+mn-lt"/>
                <a:ea typeface="+mn-ea"/>
                <a:cs typeface="+mn-cs"/>
                <a:sym typeface="Gill Sans Light" charset="0"/>
              </a:defRPr>
            </a:lvl6pPr>
            <a:lvl7pPr marL="914400" algn="ctr" rtl="0" fontAlgn="base">
              <a:spcBef>
                <a:spcPct val="0"/>
              </a:spcBef>
              <a:spcAft>
                <a:spcPct val="0"/>
              </a:spcAft>
              <a:defRPr sz="2600">
                <a:solidFill>
                  <a:srgbClr val="414141"/>
                </a:solidFill>
                <a:latin typeface="+mn-lt"/>
                <a:ea typeface="+mn-ea"/>
                <a:cs typeface="+mn-cs"/>
                <a:sym typeface="Gill Sans Light" charset="0"/>
              </a:defRPr>
            </a:lvl7pPr>
            <a:lvl8pPr marL="1371600" algn="ctr" rtl="0" fontAlgn="base">
              <a:spcBef>
                <a:spcPct val="0"/>
              </a:spcBef>
              <a:spcAft>
                <a:spcPct val="0"/>
              </a:spcAft>
              <a:defRPr sz="2600">
                <a:solidFill>
                  <a:srgbClr val="414141"/>
                </a:solidFill>
                <a:latin typeface="+mn-lt"/>
                <a:ea typeface="+mn-ea"/>
                <a:cs typeface="+mn-cs"/>
                <a:sym typeface="Gill Sans Light" charset="0"/>
              </a:defRPr>
            </a:lvl8pPr>
            <a:lvl9pPr marL="1828800" algn="ctr" rtl="0" fontAlgn="base">
              <a:spcBef>
                <a:spcPct val="0"/>
              </a:spcBef>
              <a:spcAft>
                <a:spcPct val="0"/>
              </a:spcAft>
              <a:defRPr sz="2600">
                <a:solidFill>
                  <a:srgbClr val="414141"/>
                </a:solidFill>
                <a:latin typeface="+mn-lt"/>
                <a:ea typeface="+mn-ea"/>
                <a:cs typeface="+mn-cs"/>
                <a:sym typeface="Gill Sans Light" charset="0"/>
              </a:defRPr>
            </a:lvl9pPr>
          </a:lstStyle>
          <a:p>
            <a:pPr algn="ctr">
              <a:defRPr/>
            </a:pPr>
            <a:r>
              <a:rPr lang="es-ES" sz="1350" b="1" dirty="0" err="1">
                <a:solidFill>
                  <a:schemeClr val="tx1"/>
                </a:solidFill>
                <a:latin typeface="Arial"/>
                <a:ea typeface="ヒラギノ角ゴ ProN W3" charset="0"/>
                <a:cs typeface="Arial"/>
                <a:sym typeface="Gill Sans" charset="0"/>
              </a:rPr>
              <a:t>Experientiel</a:t>
            </a:r>
            <a:endParaRPr lang="es-ES" sz="1350" b="1" dirty="0">
              <a:solidFill>
                <a:schemeClr val="tx1"/>
              </a:solidFill>
              <a:latin typeface="Arial"/>
              <a:ea typeface="ヒラギノ角ゴ ProN W3" charset="0"/>
              <a:cs typeface="Arial"/>
              <a:sym typeface="Gill Sans" charset="0"/>
            </a:endParaRPr>
          </a:p>
        </p:txBody>
      </p:sp>
      <p:sp>
        <p:nvSpPr>
          <p:cNvPr id="15" name="CuadroTexto 14"/>
          <p:cNvSpPr txBox="1"/>
          <p:nvPr/>
        </p:nvSpPr>
        <p:spPr>
          <a:xfrm>
            <a:off x="346444" y="475365"/>
            <a:ext cx="2978636" cy="738664"/>
          </a:xfrm>
          <a:prstGeom prst="rect">
            <a:avLst/>
          </a:prstGeom>
          <a:noFill/>
        </p:spPr>
        <p:txBody>
          <a:bodyPr wrap="none" rtlCol="0">
            <a:spAutoFit/>
          </a:bodyPr>
          <a:lstStyle/>
          <a:p>
            <a:r>
              <a:rPr lang="es-ES" sz="2100" dirty="0">
                <a:solidFill>
                  <a:schemeClr val="tx2"/>
                </a:solidFill>
                <a:latin typeface="Arial"/>
                <a:cs typeface="Arial"/>
              </a:rPr>
              <a:t>LE DESIGN THINKING</a:t>
            </a:r>
          </a:p>
          <a:p>
            <a:r>
              <a:rPr lang="es-ES" sz="2100" b="1" dirty="0">
                <a:solidFill>
                  <a:schemeClr val="tx2"/>
                </a:solidFill>
                <a:latin typeface="Arial"/>
                <a:cs typeface="Arial"/>
              </a:rPr>
              <a:t>PRINCIPES</a:t>
            </a:r>
            <a:endParaRPr lang="en-US" sz="2100" b="1" dirty="0">
              <a:solidFill>
                <a:schemeClr val="tx2"/>
              </a:solidFill>
              <a:latin typeface="Arial"/>
              <a:cs typeface="Arial"/>
            </a:endParaRPr>
          </a:p>
        </p:txBody>
      </p:sp>
      <p:sp>
        <p:nvSpPr>
          <p:cNvPr id="16" name="Cheurón 15"/>
          <p:cNvSpPr/>
          <p:nvPr/>
        </p:nvSpPr>
        <p:spPr>
          <a:xfrm rot="5400000">
            <a:off x="875157" y="3733120"/>
            <a:ext cx="244062" cy="476270"/>
          </a:xfrm>
          <a:prstGeom prst="chevron">
            <a:avLst>
              <a:gd name="adj" fmla="val 62195"/>
            </a:avLst>
          </a:prstGeom>
          <a:solidFill>
            <a:srgbClr val="509A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7" name="Imagen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747" y="2813193"/>
            <a:ext cx="703538" cy="703536"/>
          </a:xfrm>
          <a:prstGeom prst="rect">
            <a:avLst/>
          </a:prstGeom>
        </p:spPr>
      </p:pic>
      <p:pic>
        <p:nvPicPr>
          <p:cNvPr id="18" name="Imagen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1228" y="2771768"/>
            <a:ext cx="1133852" cy="861069"/>
          </a:xfrm>
          <a:prstGeom prst="rect">
            <a:avLst/>
          </a:prstGeom>
        </p:spPr>
      </p:pic>
      <p:pic>
        <p:nvPicPr>
          <p:cNvPr id="19" name="Imagen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8042" y="2875070"/>
            <a:ext cx="739076" cy="659237"/>
          </a:xfrm>
          <a:prstGeom prst="rect">
            <a:avLst/>
          </a:prstGeom>
        </p:spPr>
      </p:pic>
      <p:pic>
        <p:nvPicPr>
          <p:cNvPr id="21" name="Imagen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1381" y="2852123"/>
            <a:ext cx="816485" cy="717816"/>
          </a:xfrm>
          <a:prstGeom prst="rect">
            <a:avLst/>
          </a:prstGeom>
        </p:spPr>
      </p:pic>
      <p:pic>
        <p:nvPicPr>
          <p:cNvPr id="22" name="Imagen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68195" y="2762783"/>
            <a:ext cx="1038134" cy="892233"/>
          </a:xfrm>
          <a:prstGeom prst="rect">
            <a:avLst/>
          </a:prstGeom>
        </p:spPr>
      </p:pic>
      <p:sp>
        <p:nvSpPr>
          <p:cNvPr id="23" name="Cheurón 22"/>
          <p:cNvSpPr/>
          <p:nvPr/>
        </p:nvSpPr>
        <p:spPr>
          <a:xfrm rot="5400000">
            <a:off x="2586750" y="3733120"/>
            <a:ext cx="244062" cy="476270"/>
          </a:xfrm>
          <a:prstGeom prst="chevron">
            <a:avLst>
              <a:gd name="adj" fmla="val 62195"/>
            </a:avLst>
          </a:prstGeom>
          <a:solidFill>
            <a:srgbClr val="509A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Cheurón 23"/>
          <p:cNvSpPr/>
          <p:nvPr/>
        </p:nvSpPr>
        <p:spPr>
          <a:xfrm rot="5400000">
            <a:off x="4424852" y="3733120"/>
            <a:ext cx="244062" cy="476270"/>
          </a:xfrm>
          <a:prstGeom prst="chevron">
            <a:avLst>
              <a:gd name="adj" fmla="val 62195"/>
            </a:avLst>
          </a:prstGeom>
          <a:solidFill>
            <a:srgbClr val="509A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Cheurón 24"/>
          <p:cNvSpPr/>
          <p:nvPr/>
        </p:nvSpPr>
        <p:spPr>
          <a:xfrm rot="5400000">
            <a:off x="6143885" y="3733120"/>
            <a:ext cx="244062" cy="476270"/>
          </a:xfrm>
          <a:prstGeom prst="chevron">
            <a:avLst>
              <a:gd name="adj" fmla="val 62195"/>
            </a:avLst>
          </a:prstGeom>
          <a:solidFill>
            <a:srgbClr val="509A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Cheurón 25"/>
          <p:cNvSpPr/>
          <p:nvPr/>
        </p:nvSpPr>
        <p:spPr>
          <a:xfrm rot="5400000">
            <a:off x="7937339" y="3733120"/>
            <a:ext cx="244062" cy="476270"/>
          </a:xfrm>
          <a:prstGeom prst="chevron">
            <a:avLst>
              <a:gd name="adj" fmla="val 62195"/>
            </a:avLst>
          </a:prstGeom>
          <a:solidFill>
            <a:srgbClr val="509A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Rectángulo 26"/>
          <p:cNvSpPr>
            <a:spLocks noChangeArrowheads="1"/>
          </p:cNvSpPr>
          <p:nvPr/>
        </p:nvSpPr>
        <p:spPr bwMode="auto">
          <a:xfrm>
            <a:off x="336686" y="4186536"/>
            <a:ext cx="1358454" cy="90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p>
            <a:pPr algn="ctr"/>
            <a:r>
              <a:rPr lang="es-ES" sz="1050" dirty="0" err="1">
                <a:latin typeface="Arial"/>
                <a:cs typeface="Arial"/>
              </a:rPr>
              <a:t>Empathiser</a:t>
            </a:r>
          </a:p>
          <a:p>
            <a:pPr algn="ctr"/>
            <a:endParaRPr lang="es-ES" sz="1050" dirty="0">
              <a:latin typeface="Arial"/>
              <a:cs typeface="Arial"/>
            </a:endParaRPr>
          </a:p>
          <a:p>
            <a:pPr algn="ctr"/>
            <a:r>
              <a:rPr lang="es-ES" sz="1050" dirty="0" err="1">
                <a:latin typeface="Arial"/>
                <a:cs typeface="Arial"/>
              </a:rPr>
              <a:t>Regarder</a:t>
            </a:r>
            <a:r>
              <a:rPr lang="es-ES" sz="1050" dirty="0">
                <a:latin typeface="Arial"/>
                <a:cs typeface="Arial"/>
              </a:rPr>
              <a:t> </a:t>
            </a:r>
            <a:r>
              <a:rPr lang="es-ES" sz="1050" dirty="0" err="1">
                <a:latin typeface="Arial"/>
                <a:cs typeface="Arial"/>
              </a:rPr>
              <a:t>avec</a:t>
            </a:r>
            <a:r>
              <a:rPr lang="es-ES" sz="1050" dirty="0">
                <a:latin typeface="Arial"/>
                <a:cs typeface="Arial"/>
              </a:rPr>
              <a:t> les </a:t>
            </a:r>
            <a:r>
              <a:rPr lang="es-ES" sz="1050" dirty="0" err="1">
                <a:latin typeface="Arial"/>
                <a:cs typeface="Arial"/>
              </a:rPr>
              <a:t>yeux</a:t>
            </a:r>
            <a:r>
              <a:rPr lang="es-ES" sz="1050" dirty="0">
                <a:latin typeface="Arial"/>
                <a:cs typeface="Arial"/>
              </a:rPr>
              <a:t> des </a:t>
            </a:r>
            <a:r>
              <a:rPr lang="es-ES" sz="1050" dirty="0" err="1">
                <a:latin typeface="Arial"/>
                <a:cs typeface="Arial"/>
              </a:rPr>
              <a:t>usagers</a:t>
            </a:r>
            <a:endParaRPr lang="es-ES" sz="1050" dirty="0">
              <a:latin typeface="Arial"/>
              <a:cs typeface="Arial"/>
            </a:endParaRPr>
          </a:p>
          <a:p>
            <a:pPr algn="ctr"/>
            <a:endParaRPr lang="es-ES" sz="1050" dirty="0">
              <a:latin typeface="Arial"/>
              <a:cs typeface="Arial"/>
            </a:endParaRPr>
          </a:p>
        </p:txBody>
      </p:sp>
      <p:sp>
        <p:nvSpPr>
          <p:cNvPr id="29" name="Rectángulo 28"/>
          <p:cNvSpPr>
            <a:spLocks noChangeArrowheads="1"/>
          </p:cNvSpPr>
          <p:nvPr/>
        </p:nvSpPr>
        <p:spPr bwMode="auto">
          <a:xfrm>
            <a:off x="1981357" y="4186536"/>
            <a:ext cx="1447643"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s-ES" sz="1050" dirty="0">
                <a:latin typeface="Arial"/>
                <a:cs typeface="Arial"/>
              </a:rPr>
              <a:t>Co-creer </a:t>
            </a:r>
            <a:r>
              <a:rPr lang="es-ES" sz="1050" dirty="0" err="1">
                <a:latin typeface="Arial"/>
                <a:cs typeface="Arial"/>
              </a:rPr>
              <a:t>avec</a:t>
            </a:r>
            <a:r>
              <a:rPr lang="es-ES" sz="1050" dirty="0">
                <a:latin typeface="Arial"/>
                <a:cs typeface="Arial"/>
              </a:rPr>
              <a:t> les </a:t>
            </a:r>
            <a:r>
              <a:rPr lang="es-ES" sz="1050" dirty="0" err="1">
                <a:latin typeface="Arial"/>
                <a:cs typeface="Arial"/>
              </a:rPr>
              <a:t>usagers</a:t>
            </a:r>
            <a:endParaRPr lang="es-ES" sz="1050" dirty="0">
              <a:latin typeface="Arial"/>
              <a:cs typeface="Arial"/>
            </a:endParaRPr>
          </a:p>
          <a:p>
            <a:pPr algn="ctr"/>
            <a:endParaRPr lang="es-ES" sz="1050" dirty="0">
              <a:latin typeface="Arial"/>
              <a:cs typeface="Arial"/>
            </a:endParaRPr>
          </a:p>
          <a:p>
            <a:pPr algn="ctr"/>
            <a:r>
              <a:rPr lang="es-ES" sz="1050" dirty="0">
                <a:latin typeface="Arial"/>
                <a:cs typeface="Arial"/>
              </a:rPr>
              <a:t>Equipes </a:t>
            </a:r>
            <a:r>
              <a:rPr lang="es-ES" sz="1050" dirty="0" err="1">
                <a:latin typeface="Arial"/>
                <a:cs typeface="Arial"/>
              </a:rPr>
              <a:t>multidisciplinaires</a:t>
            </a:r>
            <a:endParaRPr lang="es-ES" sz="1050" dirty="0">
              <a:latin typeface="Arial"/>
              <a:cs typeface="Arial"/>
            </a:endParaRPr>
          </a:p>
          <a:p>
            <a:pPr algn="ctr"/>
            <a:endParaRPr lang="es-ES" sz="1050" dirty="0">
              <a:latin typeface="Arial"/>
              <a:cs typeface="Arial"/>
            </a:endParaRPr>
          </a:p>
        </p:txBody>
      </p:sp>
      <p:sp>
        <p:nvSpPr>
          <p:cNvPr id="30" name="Rectángulo 29"/>
          <p:cNvSpPr>
            <a:spLocks noChangeArrowheads="1"/>
          </p:cNvSpPr>
          <p:nvPr/>
        </p:nvSpPr>
        <p:spPr bwMode="auto">
          <a:xfrm>
            <a:off x="3829050" y="4186536"/>
            <a:ext cx="144764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s-ES" sz="1050" dirty="0" err="1">
                <a:latin typeface="Arial"/>
                <a:cs typeface="Arial"/>
              </a:rPr>
              <a:t>Essai</a:t>
            </a:r>
            <a:r>
              <a:rPr lang="es-ES" sz="1050" dirty="0">
                <a:latin typeface="Arial"/>
                <a:cs typeface="Arial"/>
              </a:rPr>
              <a:t> et </a:t>
            </a:r>
            <a:r>
              <a:rPr lang="es-ES" sz="1050" dirty="0" err="1">
                <a:latin typeface="Arial"/>
                <a:cs typeface="Arial"/>
              </a:rPr>
              <a:t>erreur</a:t>
            </a:r>
            <a:endParaRPr lang="es-ES" sz="1050" dirty="0">
              <a:latin typeface="Arial"/>
              <a:cs typeface="Arial"/>
            </a:endParaRPr>
          </a:p>
          <a:p>
            <a:pPr algn="ctr"/>
            <a:endParaRPr lang="es-ES" sz="1050" dirty="0">
              <a:latin typeface="Arial"/>
              <a:cs typeface="Arial"/>
            </a:endParaRPr>
          </a:p>
          <a:p>
            <a:pPr algn="ctr"/>
            <a:r>
              <a:rPr lang="es-ES" sz="1050" dirty="0" err="1">
                <a:latin typeface="Arial"/>
                <a:cs typeface="Arial"/>
              </a:rPr>
              <a:t>Apprentissage</a:t>
            </a:r>
            <a:r>
              <a:rPr lang="es-ES" sz="1050" dirty="0">
                <a:latin typeface="Arial"/>
                <a:cs typeface="Arial"/>
              </a:rPr>
              <a:t> basé sur </a:t>
            </a:r>
            <a:r>
              <a:rPr lang="es-ES" sz="1050" dirty="0" err="1">
                <a:latin typeface="Arial"/>
                <a:cs typeface="Arial"/>
              </a:rPr>
              <a:t>l’expérience</a:t>
            </a:r>
            <a:endParaRPr lang="es-ES" sz="1050" dirty="0">
              <a:latin typeface="Arial"/>
              <a:cs typeface="Arial"/>
            </a:endParaRPr>
          </a:p>
        </p:txBody>
      </p:sp>
      <p:sp>
        <p:nvSpPr>
          <p:cNvPr id="31" name="Rectángulo 30"/>
          <p:cNvSpPr>
            <a:spLocks noChangeArrowheads="1"/>
          </p:cNvSpPr>
          <p:nvPr/>
        </p:nvSpPr>
        <p:spPr bwMode="auto">
          <a:xfrm>
            <a:off x="5543550" y="4186536"/>
            <a:ext cx="144764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s-ES" sz="1050" dirty="0" err="1">
                <a:latin typeface="Arial"/>
                <a:cs typeface="Arial"/>
              </a:rPr>
              <a:t>Approche</a:t>
            </a:r>
            <a:r>
              <a:rPr lang="es-ES" sz="1050" dirty="0">
                <a:latin typeface="Arial"/>
                <a:cs typeface="Arial"/>
              </a:rPr>
              <a:t> </a:t>
            </a:r>
            <a:r>
              <a:rPr lang="es-ES" sz="1050" dirty="0" err="1">
                <a:latin typeface="Arial"/>
                <a:cs typeface="Arial"/>
              </a:rPr>
              <a:t>globale</a:t>
            </a:r>
            <a:endParaRPr lang="es-ES" sz="1050" dirty="0">
              <a:latin typeface="Arial"/>
              <a:cs typeface="Arial"/>
            </a:endParaRPr>
          </a:p>
          <a:p>
            <a:pPr algn="ctr"/>
            <a:endParaRPr lang="es-ES" sz="1050" dirty="0">
              <a:latin typeface="Arial"/>
              <a:cs typeface="Arial"/>
            </a:endParaRPr>
          </a:p>
          <a:p>
            <a:pPr algn="ctr"/>
            <a:r>
              <a:rPr lang="es-ES" sz="1050" dirty="0" err="1">
                <a:latin typeface="Arial"/>
                <a:cs typeface="Arial"/>
              </a:rPr>
              <a:t>Accepter</a:t>
            </a:r>
            <a:r>
              <a:rPr lang="es-ES" sz="1050" dirty="0">
                <a:latin typeface="Arial"/>
                <a:cs typeface="Arial"/>
              </a:rPr>
              <a:t> </a:t>
            </a:r>
            <a:r>
              <a:rPr lang="es-ES" sz="1050" dirty="0" err="1">
                <a:latin typeface="Arial"/>
                <a:cs typeface="Arial"/>
              </a:rPr>
              <a:t>l’incertitude</a:t>
            </a:r>
            <a:endParaRPr lang="es-ES" sz="1050" dirty="0">
              <a:latin typeface="Arial"/>
              <a:cs typeface="Arial"/>
            </a:endParaRPr>
          </a:p>
          <a:p>
            <a:pPr algn="ctr"/>
            <a:endParaRPr lang="es-ES" sz="1050" dirty="0">
              <a:latin typeface="Arial"/>
              <a:cs typeface="Arial"/>
            </a:endParaRPr>
          </a:p>
        </p:txBody>
      </p:sp>
      <p:sp>
        <p:nvSpPr>
          <p:cNvPr id="36" name="Rectángulo 35"/>
          <p:cNvSpPr>
            <a:spLocks noChangeArrowheads="1"/>
          </p:cNvSpPr>
          <p:nvPr/>
        </p:nvSpPr>
        <p:spPr bwMode="auto">
          <a:xfrm>
            <a:off x="7322119" y="4186536"/>
            <a:ext cx="144764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p>
            <a:pPr algn="ctr"/>
            <a:r>
              <a:rPr lang="es-ES" sz="1050" dirty="0" err="1">
                <a:latin typeface="Arial"/>
                <a:cs typeface="Arial"/>
              </a:rPr>
              <a:t>Prototyper</a:t>
            </a:r>
            <a:r>
              <a:rPr lang="es-ES" sz="1050" dirty="0">
                <a:latin typeface="Arial"/>
                <a:cs typeface="Arial"/>
              </a:rPr>
              <a:t> (</a:t>
            </a:r>
            <a:r>
              <a:rPr lang="es-ES" sz="1050" dirty="0" err="1">
                <a:latin typeface="Arial"/>
                <a:cs typeface="Arial"/>
              </a:rPr>
              <a:t>penser</a:t>
            </a:r>
            <a:r>
              <a:rPr lang="es-ES" sz="1050" dirty="0">
                <a:latin typeface="Arial"/>
                <a:cs typeface="Arial"/>
              </a:rPr>
              <a:t> en </a:t>
            </a:r>
            <a:r>
              <a:rPr lang="es-ES" sz="1050" dirty="0" err="1">
                <a:latin typeface="Arial"/>
                <a:cs typeface="Arial"/>
              </a:rPr>
              <a:t>faisant</a:t>
            </a:r>
            <a:r>
              <a:rPr lang="es-ES" sz="1050" dirty="0">
                <a:latin typeface="Arial"/>
                <a:cs typeface="Arial"/>
              </a:rPr>
              <a:t>)</a:t>
            </a:r>
          </a:p>
          <a:p>
            <a:pPr algn="ctr"/>
            <a:endParaRPr lang="es-ES" sz="1050" dirty="0">
              <a:latin typeface="Arial"/>
              <a:cs typeface="Arial"/>
            </a:endParaRPr>
          </a:p>
          <a:p>
            <a:pPr algn="ctr"/>
            <a:r>
              <a:rPr lang="es-ES" sz="1050" dirty="0" err="1">
                <a:latin typeface="Arial"/>
                <a:cs typeface="Arial"/>
              </a:rPr>
              <a:t>Tester</a:t>
            </a:r>
            <a:r>
              <a:rPr lang="es-ES" sz="1050" dirty="0">
                <a:latin typeface="Arial"/>
                <a:cs typeface="Arial"/>
              </a:rPr>
              <a:t> et </a:t>
            </a:r>
            <a:r>
              <a:rPr lang="es-ES" sz="1050" dirty="0" err="1">
                <a:latin typeface="Arial"/>
                <a:cs typeface="Arial"/>
              </a:rPr>
              <a:t>valider</a:t>
            </a:r>
            <a:r>
              <a:rPr lang="es-ES" sz="1050" dirty="0">
                <a:latin typeface="Arial"/>
                <a:cs typeface="Arial"/>
              </a:rPr>
              <a:t> </a:t>
            </a:r>
          </a:p>
        </p:txBody>
      </p:sp>
    </p:spTree>
    <p:extLst>
      <p:ext uri="{BB962C8B-B14F-4D97-AF65-F5344CB8AC3E}">
        <p14:creationId xmlns:p14="http://schemas.microsoft.com/office/powerpoint/2010/main" val="13249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03F-CA66-485A-8A6A-FE8AB5947D44}"/>
              </a:ext>
            </a:extLst>
          </p:cNvPr>
          <p:cNvSpPr>
            <a:spLocks noGrp="1"/>
          </p:cNvSpPr>
          <p:nvPr>
            <p:ph type="title"/>
          </p:nvPr>
        </p:nvSpPr>
        <p:spPr>
          <a:xfrm>
            <a:off x="456930" y="455279"/>
            <a:ext cx="8229600" cy="719137"/>
          </a:xfrm>
        </p:spPr>
        <p:txBody>
          <a:bodyPr/>
          <a:lstStyle/>
          <a:p>
            <a:r>
              <a:rPr lang="fr-FR" sz="2000" b="0" dirty="0"/>
              <a:t>LE DESIGN THINKING</a:t>
            </a:r>
            <a:r>
              <a:rPr lang="fr-FR" sz="2000" dirty="0"/>
              <a:t/>
            </a:r>
            <a:br>
              <a:rPr lang="fr-FR" sz="2000" dirty="0"/>
            </a:br>
            <a:r>
              <a:rPr lang="fr-FR" sz="2000" dirty="0"/>
              <a:t>SUR LE TERRAIN</a:t>
            </a:r>
            <a:endParaRPr lang="es-AR" sz="2000" dirty="0"/>
          </a:p>
        </p:txBody>
      </p:sp>
      <p:pic>
        <p:nvPicPr>
          <p:cNvPr id="25601" name="Picture 1" descr="D:\Users\rgallego\AppData\Roaming\Skype\regigall\media_messaging\media_cache_v3\^4120F1394ADCC1D49ED86154A1598920E9D83FEDDC3E7C676A^pimgpsh_fullsize_distr.png"/>
          <p:cNvPicPr>
            <a:picLocks noChangeAspect="1" noChangeArrowheads="1"/>
          </p:cNvPicPr>
          <p:nvPr/>
        </p:nvPicPr>
        <p:blipFill>
          <a:blip r:embed="rId2" cstate="print"/>
          <a:srcRect/>
          <a:stretch>
            <a:fillRect/>
          </a:stretch>
        </p:blipFill>
        <p:spPr bwMode="auto">
          <a:xfrm>
            <a:off x="582706" y="1317364"/>
            <a:ext cx="3413760" cy="5227320"/>
          </a:xfrm>
          <a:prstGeom prst="rect">
            <a:avLst/>
          </a:prstGeom>
          <a:noFill/>
        </p:spPr>
      </p:pic>
      <p:pic>
        <p:nvPicPr>
          <p:cNvPr id="25602" name="Picture 2" descr="D:\Users\rgallego\AppData\Roaming\Skype\regigall\media_messaging\media_cache_v3\^3F3CB6CF638DA84C59D0E882D0B3AC30BB7E0DA783711AE7A2^pimgpsh_fullsize_distr.jpg"/>
          <p:cNvPicPr>
            <a:picLocks noGrp="1" noChangeAspect="1" noChangeArrowheads="1"/>
          </p:cNvPicPr>
          <p:nvPr>
            <p:ph idx="1"/>
          </p:nvPr>
        </p:nvPicPr>
        <p:blipFill>
          <a:blip r:embed="rId3" cstate="print"/>
          <a:srcRect/>
          <a:stretch>
            <a:fillRect/>
          </a:stretch>
        </p:blipFill>
        <p:spPr bwMode="auto">
          <a:xfrm>
            <a:off x="4086474" y="1241613"/>
            <a:ext cx="3883150" cy="2912363"/>
          </a:xfrm>
          <a:prstGeom prst="rect">
            <a:avLst/>
          </a:prstGeom>
          <a:noFill/>
        </p:spPr>
      </p:pic>
      <p:pic>
        <p:nvPicPr>
          <p:cNvPr id="25603" name="Picture 3" descr="D:\Users\rgallego\AppData\Roaming\Skype\regigall\media_messaging\media_cache_v3\^FECEEB9356CCEC9D3F827466076C4A13D88F0B24763482640E^pimgpsh_fullsize_distr.jpg"/>
          <p:cNvPicPr>
            <a:picLocks noChangeAspect="1" noChangeArrowheads="1"/>
          </p:cNvPicPr>
          <p:nvPr/>
        </p:nvPicPr>
        <p:blipFill>
          <a:blip r:embed="rId4" cstate="print"/>
          <a:srcRect/>
          <a:stretch>
            <a:fillRect/>
          </a:stretch>
        </p:blipFill>
        <p:spPr bwMode="auto">
          <a:xfrm>
            <a:off x="7122459" y="724976"/>
            <a:ext cx="2021541" cy="2021541"/>
          </a:xfrm>
          <a:prstGeom prst="rect">
            <a:avLst/>
          </a:prstGeom>
          <a:noFill/>
        </p:spPr>
      </p:pic>
      <p:pic>
        <p:nvPicPr>
          <p:cNvPr id="25605" name="Picture 5"/>
          <p:cNvPicPr>
            <a:picLocks noChangeAspect="1" noChangeArrowheads="1"/>
          </p:cNvPicPr>
          <p:nvPr/>
        </p:nvPicPr>
        <p:blipFill>
          <a:blip r:embed="rId5" cstate="print"/>
          <a:srcRect/>
          <a:stretch>
            <a:fillRect/>
          </a:stretch>
        </p:blipFill>
        <p:spPr bwMode="auto">
          <a:xfrm>
            <a:off x="4401669" y="3429000"/>
            <a:ext cx="4572000" cy="3429000"/>
          </a:xfrm>
          <a:prstGeom prst="rect">
            <a:avLst/>
          </a:prstGeom>
          <a:noFill/>
          <a:ln w="9525">
            <a:noFill/>
            <a:miter lim="800000"/>
            <a:headEnd/>
            <a:tailEnd/>
          </a:ln>
          <a:effectLst/>
        </p:spPr>
      </p:pic>
    </p:spTree>
    <p:extLst>
      <p:ext uri="{BB962C8B-B14F-4D97-AF65-F5344CB8AC3E}">
        <p14:creationId xmlns:p14="http://schemas.microsoft.com/office/powerpoint/2010/main" val="164753179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p:cNvSpPr txBox="1"/>
          <p:nvPr>
            <p:extLst/>
          </p:nvPr>
        </p:nvSpPr>
        <p:spPr>
          <a:xfrm>
            <a:off x="716437" y="1862173"/>
            <a:ext cx="6768445" cy="4247317"/>
          </a:xfrm>
          <a:prstGeom prst="rect">
            <a:avLst/>
          </a:prstGeom>
          <a:noFill/>
        </p:spPr>
        <p:txBody>
          <a:bodyPr wrap="square" rtlCol="0" anchor="t">
            <a:spAutoFit/>
          </a:bodyPr>
          <a:lstStyle/>
          <a:p>
            <a:r>
              <a:rPr lang="en-US" sz="2000" b="1" dirty="0" err="1">
                <a:latin typeface="Helvetica"/>
                <a:ea typeface="Tahoma" panose="020B0604030504040204" pitchFamily="34" charset="0"/>
                <a:cs typeface="Helvetica"/>
              </a:rPr>
              <a:t>Utiliser</a:t>
            </a:r>
            <a:r>
              <a:rPr lang="en-US" sz="2000" b="1" dirty="0">
                <a:latin typeface="Helvetica"/>
                <a:ea typeface="Tahoma" panose="020B0604030504040204" pitchFamily="34" charset="0"/>
                <a:cs typeface="Helvetica"/>
              </a:rPr>
              <a:t> le Design thinking </a:t>
            </a:r>
            <a:r>
              <a:rPr lang="en-US" sz="2000" b="1" dirty="0" err="1">
                <a:latin typeface="Helvetica"/>
                <a:ea typeface="Tahoma" panose="020B0604030504040204" pitchFamily="34" charset="0"/>
                <a:cs typeface="Helvetica"/>
              </a:rPr>
              <a:t>permet</a:t>
            </a:r>
            <a:r>
              <a:rPr lang="en-US" sz="2000" b="1" dirty="0">
                <a:latin typeface="Helvetica"/>
                <a:ea typeface="Tahoma" panose="020B0604030504040204" pitchFamily="34" charset="0"/>
                <a:cs typeface="Helvetica"/>
              </a:rPr>
              <a:t>…</a:t>
            </a:r>
          </a:p>
          <a:p>
            <a:endParaRPr lang="en-US" sz="2400" dirty="0">
              <a:latin typeface="Helvetica"/>
              <a:ea typeface="Tahoma" panose="020B0604030504040204" pitchFamily="34" charset="0"/>
              <a:cs typeface="Helvetica"/>
            </a:endParaRPr>
          </a:p>
          <a:p>
            <a:pPr marL="342900" indent="-342900">
              <a:buFont typeface="Arial"/>
              <a:buChar char="•"/>
            </a:pPr>
            <a:r>
              <a:rPr lang="en-US" dirty="0" err="1">
                <a:latin typeface="+mj-lt"/>
                <a:ea typeface="Tahoma" panose="020B0604030504040204" pitchFamily="34" charset="0"/>
                <a:cs typeface="Helvetica"/>
              </a:rPr>
              <a:t>D’Identidier</a:t>
            </a:r>
            <a:r>
              <a:rPr lang="en-US" dirty="0">
                <a:latin typeface="+mj-lt"/>
                <a:ea typeface="Tahoma" panose="020B0604030504040204" pitchFamily="34" charset="0"/>
                <a:cs typeface="Helvetica"/>
              </a:rPr>
              <a:t> les </a:t>
            </a:r>
            <a:r>
              <a:rPr lang="en-US" dirty="0" err="1">
                <a:latin typeface="+mj-lt"/>
                <a:ea typeface="Tahoma" panose="020B0604030504040204" pitchFamily="34" charset="0"/>
                <a:cs typeface="Helvetica"/>
              </a:rPr>
              <a:t>clés</a:t>
            </a:r>
            <a:r>
              <a:rPr lang="en-US" dirty="0">
                <a:latin typeface="+mj-lt"/>
                <a:ea typeface="Tahoma" panose="020B0604030504040204" pitchFamily="34" charset="0"/>
                <a:cs typeface="Helvetica"/>
              </a:rPr>
              <a:t> pour maximiser </a:t>
            </a:r>
            <a:r>
              <a:rPr lang="en-US" dirty="0" err="1">
                <a:latin typeface="+mj-lt"/>
                <a:ea typeface="Tahoma" panose="020B0604030504040204" pitchFamily="34" charset="0"/>
                <a:cs typeface="Helvetica"/>
              </a:rPr>
              <a:t>l’impact</a:t>
            </a:r>
            <a:r>
              <a:rPr lang="en-US" dirty="0">
                <a:latin typeface="+mj-lt"/>
                <a:ea typeface="Tahoma" panose="020B0604030504040204" pitchFamily="34" charset="0"/>
                <a:cs typeface="Helvetica"/>
              </a:rPr>
              <a:t> et </a:t>
            </a:r>
            <a:r>
              <a:rPr lang="en-US" dirty="0" err="1">
                <a:latin typeface="+mj-lt"/>
                <a:ea typeface="Tahoma" panose="020B0604030504040204" pitchFamily="34" charset="0"/>
                <a:cs typeface="Helvetica"/>
              </a:rPr>
              <a:t>l’efficacité</a:t>
            </a:r>
            <a:r>
              <a:rPr lang="en-US" dirty="0">
                <a:latin typeface="+mj-lt"/>
                <a:ea typeface="Tahoma" panose="020B0604030504040204" pitchFamily="34" charset="0"/>
                <a:cs typeface="Helvetica"/>
              </a:rPr>
              <a:t> des </a:t>
            </a:r>
            <a:r>
              <a:rPr lang="en-US" dirty="0" err="1">
                <a:latin typeface="+mj-lt"/>
                <a:ea typeface="Tahoma" panose="020B0604030504040204" pitchFamily="34" charset="0"/>
                <a:cs typeface="Helvetica"/>
              </a:rPr>
              <a:t>programmes</a:t>
            </a:r>
            <a:endParaRPr lang="en-US" dirty="0">
              <a:latin typeface="+mj-lt"/>
              <a:ea typeface="Tahoma" panose="020B0604030504040204" pitchFamily="34" charset="0"/>
              <a:cs typeface="Helvetica"/>
            </a:endParaRPr>
          </a:p>
          <a:p>
            <a:pPr marL="342900" indent="-342900">
              <a:buFont typeface="Arial"/>
              <a:buChar char="•"/>
            </a:pPr>
            <a:endParaRPr lang="en-US" dirty="0">
              <a:latin typeface="+mj-lt"/>
              <a:ea typeface="Tahoma" panose="020B0604030504040204" pitchFamily="34" charset="0"/>
              <a:cs typeface="Helvetica"/>
            </a:endParaRPr>
          </a:p>
          <a:p>
            <a:pPr marL="342900" indent="-342900" algn="just">
              <a:buFont typeface="Arial"/>
              <a:buChar char="•"/>
            </a:pPr>
            <a:r>
              <a:rPr lang="en-US" dirty="0">
                <a:latin typeface="+mj-lt"/>
                <a:ea typeface="Tahoma" panose="020B0604030504040204" pitchFamily="34" charset="0"/>
                <a:cs typeface="Helvetica"/>
              </a:rPr>
              <a:t>De  </a:t>
            </a:r>
            <a:r>
              <a:rPr lang="en-US" dirty="0" err="1">
                <a:latin typeface="+mj-lt"/>
                <a:ea typeface="Tahoma" panose="020B0604030504040204" pitchFamily="34" charset="0"/>
                <a:cs typeface="Helvetica"/>
              </a:rPr>
              <a:t>mieux</a:t>
            </a:r>
            <a:r>
              <a:rPr lang="en-US" dirty="0">
                <a:latin typeface="+mj-lt"/>
                <a:ea typeface="Tahoma" panose="020B0604030504040204" pitchFamily="34" charset="0"/>
                <a:cs typeface="Helvetica"/>
              </a:rPr>
              <a:t> </a:t>
            </a:r>
            <a:r>
              <a:rPr lang="en-US" dirty="0" err="1">
                <a:latin typeface="+mj-lt"/>
                <a:ea typeface="Tahoma" panose="020B0604030504040204" pitchFamily="34" charset="0"/>
                <a:cs typeface="Helvetica"/>
              </a:rPr>
              <a:t>detecter</a:t>
            </a:r>
            <a:r>
              <a:rPr lang="en-US" dirty="0">
                <a:latin typeface="+mj-lt"/>
                <a:ea typeface="Tahoma" panose="020B0604030504040204" pitchFamily="34" charset="0"/>
                <a:cs typeface="Helvetica"/>
              </a:rPr>
              <a:t> les </a:t>
            </a:r>
            <a:r>
              <a:rPr lang="en-US" dirty="0" err="1">
                <a:latin typeface="+mj-lt"/>
                <a:ea typeface="Tahoma" panose="020B0604030504040204" pitchFamily="34" charset="0"/>
                <a:cs typeface="Helvetica"/>
              </a:rPr>
              <a:t>besoins</a:t>
            </a:r>
            <a:r>
              <a:rPr lang="en-US" dirty="0">
                <a:latin typeface="+mj-lt"/>
                <a:ea typeface="Tahoma" panose="020B0604030504040204" pitchFamily="34" charset="0"/>
                <a:cs typeface="Helvetica"/>
              </a:rPr>
              <a:t> et de developer des solutions plus </a:t>
            </a:r>
            <a:r>
              <a:rPr lang="en-US" dirty="0" err="1">
                <a:latin typeface="+mj-lt"/>
                <a:ea typeface="Tahoma" panose="020B0604030504040204" pitchFamily="34" charset="0"/>
                <a:cs typeface="Helvetica"/>
              </a:rPr>
              <a:t>innovantes</a:t>
            </a:r>
            <a:r>
              <a:rPr lang="en-US" dirty="0">
                <a:latin typeface="+mj-lt"/>
                <a:ea typeface="Tahoma" panose="020B0604030504040204" pitchFamily="34" charset="0"/>
                <a:cs typeface="Helvetica"/>
              </a:rPr>
              <a:t> </a:t>
            </a:r>
            <a:r>
              <a:rPr lang="en-US" dirty="0" err="1">
                <a:latin typeface="+mj-lt"/>
                <a:ea typeface="Tahoma" panose="020B0604030504040204" pitchFamily="34" charset="0"/>
                <a:cs typeface="Helvetica"/>
              </a:rPr>
              <a:t>en</a:t>
            </a:r>
            <a:r>
              <a:rPr lang="en-US" dirty="0">
                <a:latin typeface="+mj-lt"/>
                <a:ea typeface="Tahoma" panose="020B0604030504040204" pitchFamily="34" charset="0"/>
                <a:cs typeface="Helvetica"/>
              </a:rPr>
              <a:t> co-</a:t>
            </a:r>
            <a:r>
              <a:rPr lang="en-US" dirty="0" err="1">
                <a:latin typeface="+mj-lt"/>
                <a:ea typeface="Tahoma" panose="020B0604030504040204" pitchFamily="34" charset="0"/>
                <a:cs typeface="Helvetica"/>
              </a:rPr>
              <a:t>créant</a:t>
            </a:r>
            <a:r>
              <a:rPr lang="en-US" dirty="0">
                <a:latin typeface="+mj-lt"/>
                <a:ea typeface="Tahoma" panose="020B0604030504040204" pitchFamily="34" charset="0"/>
                <a:cs typeface="Helvetica"/>
              </a:rPr>
              <a:t> avec les gens et </a:t>
            </a:r>
            <a:r>
              <a:rPr lang="en-US" dirty="0" err="1">
                <a:latin typeface="+mj-lt"/>
                <a:ea typeface="Tahoma" panose="020B0604030504040204" pitchFamily="34" charset="0"/>
                <a:cs typeface="Helvetica"/>
              </a:rPr>
              <a:t>en</a:t>
            </a:r>
            <a:r>
              <a:rPr lang="en-US" dirty="0">
                <a:latin typeface="+mj-lt"/>
                <a:ea typeface="Tahoma" panose="020B0604030504040204" pitchFamily="34" charset="0"/>
                <a:cs typeface="Helvetica"/>
              </a:rPr>
              <a:t> </a:t>
            </a:r>
            <a:r>
              <a:rPr lang="en-US" dirty="0" err="1">
                <a:latin typeface="+mj-lt"/>
                <a:ea typeface="Tahoma" panose="020B0604030504040204" pitchFamily="34" charset="0"/>
                <a:cs typeface="Helvetica"/>
              </a:rPr>
              <a:t>maximisant</a:t>
            </a:r>
            <a:r>
              <a:rPr lang="en-US" dirty="0">
                <a:latin typeface="+mj-lt"/>
                <a:ea typeface="Tahoma" panose="020B0604030504040204" pitchFamily="34" charset="0"/>
                <a:cs typeface="Helvetica"/>
              </a:rPr>
              <a:t> </a:t>
            </a:r>
            <a:r>
              <a:rPr lang="en-US" dirty="0" err="1">
                <a:latin typeface="+mj-lt"/>
                <a:ea typeface="Tahoma" panose="020B0604030504040204" pitchFamily="34" charset="0"/>
                <a:cs typeface="Helvetica"/>
              </a:rPr>
              <a:t>l’usage</a:t>
            </a:r>
            <a:r>
              <a:rPr lang="en-US" dirty="0">
                <a:latin typeface="+mj-lt"/>
                <a:ea typeface="Tahoma" panose="020B0604030504040204" pitchFamily="34" charset="0"/>
                <a:cs typeface="Helvetica"/>
              </a:rPr>
              <a:t> des </a:t>
            </a:r>
            <a:r>
              <a:rPr lang="en-US" dirty="0" err="1">
                <a:latin typeface="+mj-lt"/>
                <a:ea typeface="Tahoma" panose="020B0604030504040204" pitchFamily="34" charset="0"/>
                <a:cs typeface="Helvetica"/>
              </a:rPr>
              <a:t>ressources</a:t>
            </a:r>
            <a:r>
              <a:rPr lang="en-US" dirty="0">
                <a:latin typeface="+mj-lt"/>
                <a:ea typeface="Tahoma" panose="020B0604030504040204" pitchFamily="34" charset="0"/>
                <a:cs typeface="Helvetica"/>
              </a:rPr>
              <a:t> </a:t>
            </a:r>
            <a:r>
              <a:rPr lang="en-US" dirty="0" err="1">
                <a:latin typeface="+mj-lt"/>
                <a:ea typeface="Tahoma" panose="020B0604030504040204" pitchFamily="34" charset="0"/>
                <a:cs typeface="Helvetica"/>
              </a:rPr>
              <a:t>en</a:t>
            </a:r>
            <a:r>
              <a:rPr lang="en-US" dirty="0">
                <a:latin typeface="+mj-lt"/>
                <a:ea typeface="Tahoma" panose="020B0604030504040204" pitchFamily="34" charset="0"/>
                <a:cs typeface="Helvetica"/>
              </a:rPr>
              <a:t> se </a:t>
            </a:r>
            <a:r>
              <a:rPr lang="en-US" dirty="0" err="1">
                <a:latin typeface="+mj-lt"/>
                <a:ea typeface="Tahoma" panose="020B0604030504040204" pitchFamily="34" charset="0"/>
                <a:cs typeface="Helvetica"/>
              </a:rPr>
              <a:t>focalisant</a:t>
            </a:r>
            <a:r>
              <a:rPr lang="en-US" dirty="0">
                <a:latin typeface="+mj-lt"/>
                <a:ea typeface="Tahoma" panose="020B0604030504040204" pitchFamily="34" charset="0"/>
                <a:cs typeface="Helvetica"/>
              </a:rPr>
              <a:t> sur les aspects les plus </a:t>
            </a:r>
            <a:r>
              <a:rPr lang="en-US" dirty="0" err="1">
                <a:latin typeface="+mj-lt"/>
                <a:ea typeface="Tahoma" panose="020B0604030504040204" pitchFamily="34" charset="0"/>
                <a:cs typeface="Helvetica"/>
              </a:rPr>
              <a:t>pertinents</a:t>
            </a:r>
            <a:r>
              <a:rPr lang="en-US" dirty="0">
                <a:latin typeface="+mj-lt"/>
                <a:ea typeface="Tahoma" panose="020B0604030504040204" pitchFamily="34" charset="0"/>
                <a:cs typeface="Helvetica"/>
              </a:rPr>
              <a:t>.</a:t>
            </a:r>
          </a:p>
          <a:p>
            <a:pPr marL="342900" indent="-342900">
              <a:buFont typeface="Arial"/>
              <a:buChar char="•"/>
            </a:pPr>
            <a:endParaRPr lang="en-US" dirty="0">
              <a:latin typeface="+mj-lt"/>
              <a:ea typeface="Tahoma" panose="020B0604030504040204" pitchFamily="34" charset="0"/>
              <a:cs typeface="Helvetica"/>
            </a:endParaRPr>
          </a:p>
          <a:p>
            <a:pPr marL="342900" indent="-342900">
              <a:buFont typeface="Arial"/>
              <a:buChar char="•"/>
            </a:pPr>
            <a:r>
              <a:rPr lang="en-US" dirty="0" err="1">
                <a:latin typeface="+mj-lt"/>
                <a:ea typeface="Tahoma" panose="020B0604030504040204" pitchFamily="34" charset="0"/>
                <a:cs typeface="Helvetica"/>
              </a:rPr>
              <a:t>Penser</a:t>
            </a:r>
            <a:r>
              <a:rPr lang="en-US" dirty="0">
                <a:latin typeface="+mj-lt"/>
                <a:ea typeface="Tahoma" panose="020B0604030504040204" pitchFamily="34" charset="0"/>
                <a:cs typeface="Helvetica"/>
              </a:rPr>
              <a:t> hors des cadres, </a:t>
            </a:r>
            <a:r>
              <a:rPr lang="en-US" dirty="0" err="1">
                <a:latin typeface="+mj-lt"/>
                <a:ea typeface="Tahoma" panose="020B0604030504040204" pitchFamily="34" charset="0"/>
                <a:cs typeface="Helvetica"/>
              </a:rPr>
              <a:t>en</a:t>
            </a:r>
            <a:r>
              <a:rPr lang="en-US" dirty="0">
                <a:latin typeface="+mj-lt"/>
                <a:ea typeface="Tahoma" panose="020B0604030504040204" pitchFamily="34" charset="0"/>
                <a:cs typeface="Helvetica"/>
              </a:rPr>
              <a:t> </a:t>
            </a:r>
            <a:r>
              <a:rPr lang="en-US" dirty="0" err="1">
                <a:latin typeface="+mj-lt"/>
                <a:ea typeface="Tahoma" panose="020B0604030504040204" pitchFamily="34" charset="0"/>
                <a:cs typeface="Helvetica"/>
              </a:rPr>
              <a:t>réunissant</a:t>
            </a:r>
            <a:r>
              <a:rPr lang="en-US" dirty="0">
                <a:latin typeface="+mj-lt"/>
                <a:ea typeface="Tahoma" panose="020B0604030504040204" pitchFamily="34" charset="0"/>
                <a:cs typeface="Helvetica"/>
              </a:rPr>
              <a:t> des </a:t>
            </a:r>
            <a:r>
              <a:rPr lang="en-US" dirty="0" err="1">
                <a:latin typeface="+mj-lt"/>
                <a:ea typeface="Tahoma" panose="020B0604030504040204" pitchFamily="34" charset="0"/>
                <a:cs typeface="Helvetica"/>
              </a:rPr>
              <a:t>esprits</a:t>
            </a:r>
            <a:r>
              <a:rPr lang="en-US" dirty="0">
                <a:latin typeface="+mj-lt"/>
                <a:ea typeface="Tahoma" panose="020B0604030504040204" pitchFamily="34" charset="0"/>
                <a:cs typeface="Helvetica"/>
              </a:rPr>
              <a:t> varies et </a:t>
            </a:r>
            <a:r>
              <a:rPr lang="en-US" dirty="0" err="1">
                <a:latin typeface="+mj-lt"/>
                <a:ea typeface="Tahoma" panose="020B0604030504040204" pitchFamily="34" charset="0"/>
                <a:cs typeface="Helvetica"/>
              </a:rPr>
              <a:t>en</a:t>
            </a:r>
            <a:r>
              <a:rPr lang="en-US" dirty="0">
                <a:latin typeface="+mj-lt"/>
                <a:ea typeface="Tahoma" panose="020B0604030504040204" pitchFamily="34" charset="0"/>
                <a:cs typeface="Helvetica"/>
              </a:rPr>
              <a:t> </a:t>
            </a:r>
            <a:r>
              <a:rPr lang="en-US" dirty="0" err="1">
                <a:latin typeface="+mj-lt"/>
                <a:ea typeface="Tahoma" panose="020B0604030504040204" pitchFamily="34" charset="0"/>
                <a:cs typeface="Helvetica"/>
              </a:rPr>
              <a:t>identifiant</a:t>
            </a:r>
            <a:r>
              <a:rPr lang="en-US" dirty="0">
                <a:latin typeface="+mj-lt"/>
                <a:ea typeface="Tahoma" panose="020B0604030504040204" pitchFamily="34" charset="0"/>
                <a:cs typeface="Helvetica"/>
              </a:rPr>
              <a:t> les solutions </a:t>
            </a:r>
            <a:r>
              <a:rPr lang="en-US" dirty="0" err="1">
                <a:latin typeface="+mj-lt"/>
                <a:ea typeface="Tahoma" panose="020B0604030504040204" pitchFamily="34" charset="0"/>
                <a:cs typeface="Helvetica"/>
              </a:rPr>
              <a:t>testées</a:t>
            </a:r>
            <a:r>
              <a:rPr lang="en-US" dirty="0">
                <a:latin typeface="+mj-lt"/>
                <a:ea typeface="Tahoma" panose="020B0604030504040204" pitchFamily="34" charset="0"/>
                <a:cs typeface="Helvetica"/>
              </a:rPr>
              <a:t> et </a:t>
            </a:r>
            <a:r>
              <a:rPr lang="en-US" dirty="0" err="1">
                <a:latin typeface="+mj-lt"/>
                <a:ea typeface="Tahoma" panose="020B0604030504040204" pitchFamily="34" charset="0"/>
                <a:cs typeface="Helvetica"/>
              </a:rPr>
              <a:t>validées</a:t>
            </a:r>
            <a:r>
              <a:rPr lang="en-US" dirty="0">
                <a:latin typeface="+mj-lt"/>
                <a:ea typeface="Tahoma" panose="020B0604030504040204" pitchFamily="34" charset="0"/>
                <a:cs typeface="Helvetica"/>
              </a:rPr>
              <a:t> </a:t>
            </a:r>
            <a:r>
              <a:rPr lang="en-US" dirty="0" err="1">
                <a:latin typeface="+mj-lt"/>
                <a:ea typeface="Tahoma" panose="020B0604030504040204" pitchFamily="34" charset="0"/>
                <a:cs typeface="Helvetica"/>
              </a:rPr>
              <a:t>avant</a:t>
            </a:r>
            <a:r>
              <a:rPr lang="en-US" dirty="0">
                <a:latin typeface="+mj-lt"/>
                <a:ea typeface="Tahoma" panose="020B0604030504040204" pitchFamily="34" charset="0"/>
                <a:cs typeface="Helvetica"/>
              </a:rPr>
              <a:t> </a:t>
            </a:r>
            <a:r>
              <a:rPr lang="en-US" dirty="0" err="1">
                <a:latin typeface="+mj-lt"/>
                <a:ea typeface="Tahoma" panose="020B0604030504040204" pitchFamily="34" charset="0"/>
                <a:cs typeface="Helvetica"/>
              </a:rPr>
              <a:t>leur</a:t>
            </a:r>
            <a:r>
              <a:rPr lang="en-US" dirty="0">
                <a:latin typeface="+mj-lt"/>
                <a:ea typeface="Tahoma" panose="020B0604030504040204" pitchFamily="34" charset="0"/>
                <a:cs typeface="Helvetica"/>
              </a:rPr>
              <a:t> </a:t>
            </a:r>
            <a:r>
              <a:rPr lang="en-US" dirty="0" err="1">
                <a:latin typeface="+mj-lt"/>
                <a:ea typeface="Tahoma" panose="020B0604030504040204" pitchFamily="34" charset="0"/>
                <a:cs typeface="Helvetica"/>
              </a:rPr>
              <a:t>mise</a:t>
            </a:r>
            <a:r>
              <a:rPr lang="en-US" dirty="0">
                <a:latin typeface="+mj-lt"/>
                <a:ea typeface="Tahoma" panose="020B0604030504040204" pitchFamily="34" charset="0"/>
                <a:cs typeface="Helvetica"/>
              </a:rPr>
              <a:t> </a:t>
            </a:r>
            <a:r>
              <a:rPr lang="en-US" dirty="0" err="1">
                <a:latin typeface="+mj-lt"/>
                <a:ea typeface="Tahoma" panose="020B0604030504040204" pitchFamily="34" charset="0"/>
                <a:cs typeface="Helvetica"/>
              </a:rPr>
              <a:t>en</a:t>
            </a:r>
            <a:r>
              <a:rPr lang="en-US" dirty="0">
                <a:latin typeface="+mj-lt"/>
                <a:ea typeface="Tahoma" panose="020B0604030504040204" pitchFamily="34" charset="0"/>
                <a:cs typeface="Helvetica"/>
              </a:rPr>
              <a:t> oeuvre.</a:t>
            </a:r>
          </a:p>
          <a:p>
            <a:endParaRPr lang="en-US" sz="2400" dirty="0">
              <a:latin typeface="Helvetica"/>
              <a:ea typeface="Tahoma" panose="020B0604030504040204" pitchFamily="34" charset="0"/>
              <a:cs typeface="Helvetica"/>
            </a:endParaRPr>
          </a:p>
        </p:txBody>
      </p:sp>
      <p:sp>
        <p:nvSpPr>
          <p:cNvPr id="3" name="TextBox 2">
            <a:extLst>
              <a:ext uri="{FF2B5EF4-FFF2-40B4-BE49-F238E27FC236}">
                <a16:creationId xmlns:a16="http://schemas.microsoft.com/office/drawing/2014/main" id="{EE89C970-00BD-459D-9AF9-654C9330745B}"/>
              </a:ext>
            </a:extLst>
          </p:cNvPr>
          <p:cNvSpPr txBox="1"/>
          <p:nvPr/>
        </p:nvSpPr>
        <p:spPr>
          <a:xfrm>
            <a:off x="575036" y="509047"/>
            <a:ext cx="2978636" cy="1015663"/>
          </a:xfrm>
          <a:prstGeom prst="rect">
            <a:avLst/>
          </a:prstGeom>
          <a:noFill/>
        </p:spPr>
        <p:txBody>
          <a:bodyPr wrap="none" rtlCol="0">
            <a:spAutoFit/>
          </a:bodyPr>
          <a:lstStyle/>
          <a:p>
            <a:r>
              <a:rPr lang="en-US" sz="2100" dirty="0">
                <a:solidFill>
                  <a:schemeClr val="tx2"/>
                </a:solidFill>
                <a:latin typeface="+mj-lt"/>
                <a:ea typeface="Tahoma" panose="020B0604030504040204" pitchFamily="34" charset="0"/>
                <a:cs typeface="Helvetica"/>
              </a:rPr>
              <a:t>LE DESIGN THINKING</a:t>
            </a:r>
          </a:p>
          <a:p>
            <a:r>
              <a:rPr lang="en-US" sz="2100" b="1" dirty="0">
                <a:solidFill>
                  <a:schemeClr val="tx2"/>
                </a:solidFill>
                <a:latin typeface="+mj-lt"/>
                <a:ea typeface="Tahoma" panose="020B0604030504040204" pitchFamily="34" charset="0"/>
                <a:cs typeface="Helvetica"/>
              </a:rPr>
              <a:t>UTILITE</a:t>
            </a:r>
          </a:p>
          <a:p>
            <a:endParaRPr lang="es-AR" dirty="0"/>
          </a:p>
        </p:txBody>
      </p:sp>
    </p:spTree>
    <p:extLst>
      <p:ext uri="{BB962C8B-B14F-4D97-AF65-F5344CB8AC3E}">
        <p14:creationId xmlns:p14="http://schemas.microsoft.com/office/powerpoint/2010/main" val="218891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29412" y="2892883"/>
            <a:ext cx="1542410" cy="415498"/>
          </a:xfrm>
          <a:prstGeom prst="rect">
            <a:avLst/>
          </a:prstGeom>
          <a:noFill/>
        </p:spPr>
        <p:txBody>
          <a:bodyPr wrap="none" rtlCol="0">
            <a:spAutoFit/>
          </a:bodyPr>
          <a:lstStyle/>
          <a:p>
            <a:r>
              <a:rPr lang="en-US" sz="2100" dirty="0" err="1">
                <a:latin typeface="Arial"/>
                <a:cs typeface="Arial"/>
              </a:rPr>
              <a:t>Contenidos</a:t>
            </a:r>
            <a:endParaRPr lang="en-US" sz="2100" dirty="0">
              <a:latin typeface="Arial"/>
              <a:cs typeface="Arial"/>
            </a:endParaRPr>
          </a:p>
        </p:txBody>
      </p:sp>
      <p:sp>
        <p:nvSpPr>
          <p:cNvPr id="6" name="CuadroTexto 5"/>
          <p:cNvSpPr txBox="1"/>
          <p:nvPr/>
        </p:nvSpPr>
        <p:spPr>
          <a:xfrm>
            <a:off x="3571779" y="2246552"/>
            <a:ext cx="3772186" cy="1708160"/>
          </a:xfrm>
          <a:prstGeom prst="rect">
            <a:avLst/>
          </a:prstGeom>
          <a:noFill/>
        </p:spPr>
        <p:txBody>
          <a:bodyPr wrap="none" rtlCol="0">
            <a:spAutoFit/>
          </a:bodyPr>
          <a:lstStyle/>
          <a:p>
            <a:r>
              <a:rPr lang="en-US" sz="2100" dirty="0">
                <a:latin typeface="Arial"/>
                <a:cs typeface="Arial"/>
              </a:rPr>
              <a:t>Introduction</a:t>
            </a:r>
          </a:p>
          <a:p>
            <a:endParaRPr lang="en-US" sz="2100" dirty="0">
              <a:latin typeface="Arial"/>
              <a:cs typeface="Arial"/>
            </a:endParaRPr>
          </a:p>
          <a:p>
            <a:r>
              <a:rPr lang="en-US" sz="2100" dirty="0">
                <a:latin typeface="Arial"/>
                <a:cs typeface="Arial"/>
              </a:rPr>
              <a:t>Innovation et Design Thinking</a:t>
            </a:r>
          </a:p>
          <a:p>
            <a:endParaRPr lang="en-US" sz="2100" dirty="0">
              <a:latin typeface="Arial"/>
              <a:cs typeface="Arial"/>
            </a:endParaRPr>
          </a:p>
          <a:p>
            <a:r>
              <a:rPr lang="en-US" sz="2100" b="1" dirty="0" err="1">
                <a:solidFill>
                  <a:srgbClr val="00B0F0"/>
                </a:solidFill>
                <a:latin typeface="Arial"/>
                <a:cs typeface="Arial"/>
              </a:rPr>
              <a:t>Outils</a:t>
            </a:r>
            <a:r>
              <a:rPr lang="en-US" sz="2100" b="1" dirty="0">
                <a:solidFill>
                  <a:srgbClr val="00B0F0"/>
                </a:solidFill>
                <a:latin typeface="Arial"/>
                <a:cs typeface="Arial"/>
              </a:rPr>
              <a:t> et </a:t>
            </a:r>
            <a:r>
              <a:rPr lang="en-US" sz="2100" b="1" dirty="0" err="1">
                <a:solidFill>
                  <a:srgbClr val="00B0F0"/>
                </a:solidFill>
                <a:latin typeface="Arial"/>
                <a:cs typeface="Arial"/>
              </a:rPr>
              <a:t>marche</a:t>
            </a:r>
            <a:r>
              <a:rPr lang="en-US" sz="2100" b="1" dirty="0">
                <a:solidFill>
                  <a:srgbClr val="00B0F0"/>
                </a:solidFill>
                <a:latin typeface="Arial"/>
                <a:cs typeface="Arial"/>
              </a:rPr>
              <a:t> à </a:t>
            </a:r>
            <a:r>
              <a:rPr lang="en-US" sz="2100" b="1" dirty="0" err="1">
                <a:solidFill>
                  <a:srgbClr val="00B0F0"/>
                </a:solidFill>
                <a:latin typeface="Arial"/>
                <a:cs typeface="Arial"/>
              </a:rPr>
              <a:t>suivre</a:t>
            </a:r>
            <a:endParaRPr lang="en-US" sz="2100" b="1" dirty="0">
              <a:solidFill>
                <a:srgbClr val="00B0F0"/>
              </a:solidFill>
              <a:latin typeface="Arial"/>
              <a:cs typeface="Arial"/>
            </a:endParaRPr>
          </a:p>
        </p:txBody>
      </p:sp>
      <p:cxnSp>
        <p:nvCxnSpPr>
          <p:cNvPr id="8" name="Conector recto 7"/>
          <p:cNvCxnSpPr/>
          <p:nvPr/>
        </p:nvCxnSpPr>
        <p:spPr>
          <a:xfrm>
            <a:off x="2971800" y="1649233"/>
            <a:ext cx="0" cy="3526046"/>
          </a:xfrm>
          <a:prstGeom prst="line">
            <a:avLst/>
          </a:prstGeom>
          <a:ln>
            <a:solidFill>
              <a:srgbClr val="51982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77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Rectángulo 2"/>
          <p:cNvSpPr/>
          <p:nvPr/>
        </p:nvSpPr>
        <p:spPr>
          <a:xfrm>
            <a:off x="0" y="857250"/>
            <a:ext cx="9144000" cy="51435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2"/>
          <p:cNvSpPr>
            <a:spLocks/>
          </p:cNvSpPr>
          <p:nvPr/>
        </p:nvSpPr>
        <p:spPr bwMode="auto">
          <a:xfrm>
            <a:off x="339082" y="1376245"/>
            <a:ext cx="7908863" cy="145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30479" bIns="0"/>
          <a:lstStyle/>
          <a:p>
            <a:pPr marL="29766" algn="ctr"/>
            <a:r>
              <a:rPr lang="en-US" sz="5400" b="1" dirty="0" err="1">
                <a:solidFill>
                  <a:schemeClr val="bg1"/>
                </a:solidFill>
                <a:latin typeface="Oxfam Global Headline"/>
                <a:ea typeface="ＭＳ Ｐゴシック" charset="0"/>
                <a:cs typeface="Helvetica Light" charset="0"/>
                <a:sym typeface="Helvetica Light" charset="0"/>
              </a:rPr>
              <a:t>Outils</a:t>
            </a:r>
            <a:r>
              <a:rPr lang="en-US" sz="5400" b="1" dirty="0">
                <a:solidFill>
                  <a:schemeClr val="bg1"/>
                </a:solidFill>
                <a:latin typeface="Oxfam Global Headline"/>
                <a:ea typeface="ＭＳ Ｐゴシック" charset="0"/>
                <a:cs typeface="Helvetica Light" charset="0"/>
                <a:sym typeface="Helvetica Light" charset="0"/>
              </a:rPr>
              <a:t> pour la phase </a:t>
            </a:r>
            <a:r>
              <a:rPr lang="en-US" sz="5400" b="1" dirty="0" err="1">
                <a:solidFill>
                  <a:schemeClr val="bg1"/>
                </a:solidFill>
                <a:latin typeface="Oxfam Global Headline"/>
                <a:ea typeface="ＭＳ Ｐゴシック" charset="0"/>
                <a:cs typeface="Helvetica Light" charset="0"/>
                <a:sym typeface="Helvetica Light" charset="0"/>
              </a:rPr>
              <a:t>d’inspiration</a:t>
            </a:r>
            <a:endParaRPr lang="en-US" sz="5400" b="1" dirty="0">
              <a:solidFill>
                <a:schemeClr val="bg1"/>
              </a:solidFill>
              <a:latin typeface="Oxfam Global Headline"/>
              <a:ea typeface="ＭＳ Ｐゴシック" charset="0"/>
              <a:cs typeface="Helvetica Light" charset="0"/>
              <a:sym typeface="Helvetica Light" charset="0"/>
            </a:endParaRPr>
          </a:p>
        </p:txBody>
      </p:sp>
      <p:pic>
        <p:nvPicPr>
          <p:cNvPr id="6"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8964" y="3833510"/>
            <a:ext cx="4229100" cy="1566920"/>
          </a:xfrm>
          <a:prstGeom prst="rect">
            <a:avLst/>
          </a:prstGeom>
        </p:spPr>
      </p:pic>
      <p:sp>
        <p:nvSpPr>
          <p:cNvPr id="7" name="CuadroTexto 4"/>
          <p:cNvSpPr txBox="1"/>
          <p:nvPr/>
        </p:nvSpPr>
        <p:spPr>
          <a:xfrm>
            <a:off x="799217" y="3460396"/>
            <a:ext cx="4149855" cy="369332"/>
          </a:xfrm>
          <a:prstGeom prst="rect">
            <a:avLst/>
          </a:prstGeom>
          <a:noFill/>
        </p:spPr>
        <p:txBody>
          <a:bodyPr wrap="square" rtlCol="0">
            <a:spAutoFit/>
          </a:bodyPr>
          <a:lstStyle/>
          <a:p>
            <a:r>
              <a:rPr lang="en-US" dirty="0">
                <a:solidFill>
                  <a:srgbClr val="000000"/>
                </a:solidFill>
                <a:latin typeface="Arial"/>
                <a:cs typeface="Arial"/>
              </a:rPr>
              <a:t>Les phases du </a:t>
            </a:r>
            <a:r>
              <a:rPr lang="en-US" dirty="0" err="1">
                <a:solidFill>
                  <a:srgbClr val="000000"/>
                </a:solidFill>
                <a:latin typeface="Arial"/>
                <a:cs typeface="Arial"/>
              </a:rPr>
              <a:t>programme</a:t>
            </a:r>
            <a:r>
              <a:rPr lang="en-US" dirty="0">
                <a:solidFill>
                  <a:srgbClr val="000000"/>
                </a:solidFill>
                <a:latin typeface="Arial"/>
                <a:cs typeface="Arial"/>
              </a:rPr>
              <a:t> Eureka</a:t>
            </a:r>
          </a:p>
        </p:txBody>
      </p:sp>
      <p:sp>
        <p:nvSpPr>
          <p:cNvPr id="8" name="CuadroTexto 8"/>
          <p:cNvSpPr txBox="1"/>
          <p:nvPr/>
        </p:nvSpPr>
        <p:spPr>
          <a:xfrm>
            <a:off x="1028476" y="5940475"/>
            <a:ext cx="6312779" cy="738664"/>
          </a:xfrm>
          <a:prstGeom prst="rect">
            <a:avLst/>
          </a:prstGeom>
          <a:noFill/>
        </p:spPr>
        <p:txBody>
          <a:bodyPr wrap="square" rtlCol="0">
            <a:spAutoFit/>
          </a:bodyPr>
          <a:lstStyle/>
          <a:p>
            <a:r>
              <a:rPr lang="en-US" sz="2100" dirty="0" err="1">
                <a:solidFill>
                  <a:srgbClr val="000000"/>
                </a:solidFill>
                <a:latin typeface="Arial"/>
                <a:cs typeface="Arial"/>
              </a:rPr>
              <a:t>Outils</a:t>
            </a:r>
            <a:r>
              <a:rPr lang="en-US" sz="2100" dirty="0">
                <a:solidFill>
                  <a:srgbClr val="000000"/>
                </a:solidFill>
                <a:latin typeface="Arial"/>
                <a:cs typeface="Arial"/>
              </a:rPr>
              <a:t> </a:t>
            </a:r>
            <a:r>
              <a:rPr lang="en-US" sz="2100" dirty="0" err="1">
                <a:solidFill>
                  <a:srgbClr val="000000"/>
                </a:solidFill>
                <a:latin typeface="Arial"/>
                <a:cs typeface="Arial"/>
              </a:rPr>
              <a:t>focalisés</a:t>
            </a:r>
            <a:r>
              <a:rPr lang="en-US" sz="2100" dirty="0">
                <a:solidFill>
                  <a:srgbClr val="000000"/>
                </a:solidFill>
                <a:latin typeface="Arial"/>
                <a:cs typeface="Arial"/>
              </a:rPr>
              <a:t> sur la detection des </a:t>
            </a:r>
            <a:r>
              <a:rPr lang="en-US" sz="2100" dirty="0" err="1">
                <a:solidFill>
                  <a:srgbClr val="000000"/>
                </a:solidFill>
                <a:latin typeface="Arial"/>
                <a:cs typeface="Arial"/>
              </a:rPr>
              <a:t>besoins</a:t>
            </a:r>
            <a:r>
              <a:rPr lang="en-US" sz="2100" dirty="0">
                <a:solidFill>
                  <a:srgbClr val="000000"/>
                </a:solidFill>
                <a:latin typeface="Arial"/>
                <a:cs typeface="Arial"/>
              </a:rPr>
              <a:t> et la definition de </a:t>
            </a:r>
            <a:r>
              <a:rPr lang="en-US" sz="2100" dirty="0" err="1">
                <a:solidFill>
                  <a:srgbClr val="000000"/>
                </a:solidFill>
                <a:latin typeface="Arial"/>
                <a:cs typeface="Arial"/>
              </a:rPr>
              <a:t>problème</a:t>
            </a:r>
            <a:endParaRPr lang="en-US" sz="2100" dirty="0">
              <a:solidFill>
                <a:srgbClr val="000000"/>
              </a:solidFill>
              <a:latin typeface="Arial"/>
              <a:cs typeface="Arial"/>
            </a:endParaRPr>
          </a:p>
        </p:txBody>
      </p:sp>
      <p:sp>
        <p:nvSpPr>
          <p:cNvPr id="9" name="Cheurón 9"/>
          <p:cNvSpPr/>
          <p:nvPr/>
        </p:nvSpPr>
        <p:spPr>
          <a:xfrm rot="5400000">
            <a:off x="2802386" y="5336183"/>
            <a:ext cx="244062" cy="476270"/>
          </a:xfrm>
          <a:prstGeom prst="chevron">
            <a:avLst>
              <a:gd name="adj" fmla="val 62195"/>
            </a:avLst>
          </a:prstGeom>
          <a:solidFill>
            <a:srgbClr val="509A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ectángulo 6"/>
          <p:cNvSpPr/>
          <p:nvPr/>
        </p:nvSpPr>
        <p:spPr>
          <a:xfrm>
            <a:off x="2355891" y="3915084"/>
            <a:ext cx="1383818" cy="1403771"/>
          </a:xfrm>
          <a:prstGeom prst="rect">
            <a:avLst/>
          </a:prstGeom>
          <a:noFill/>
          <a:ln w="3810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97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2"/>
          <p:cNvGraphicFramePr>
            <a:graphicFrameLocks noGrp="1"/>
          </p:cNvGraphicFramePr>
          <p:nvPr>
            <p:ph idx="1"/>
            <p:extLst>
              <p:ext uri="{D42A27DB-BD31-4B8C-83A1-F6EECF244321}">
                <p14:modId xmlns:p14="http://schemas.microsoft.com/office/powerpoint/2010/main" val="4191992518"/>
              </p:ext>
            </p:extLst>
          </p:nvPr>
        </p:nvGraphicFramePr>
        <p:xfrm>
          <a:off x="556182" y="2092751"/>
          <a:ext cx="8264241" cy="3689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101231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E5C0-96BF-4EE7-8AF7-77AE35BE0E9E}"/>
              </a:ext>
            </a:extLst>
          </p:cNvPr>
          <p:cNvSpPr>
            <a:spLocks noGrp="1"/>
          </p:cNvSpPr>
          <p:nvPr>
            <p:ph type="title" idx="4294967295"/>
          </p:nvPr>
        </p:nvSpPr>
        <p:spPr>
          <a:xfrm>
            <a:off x="1836769" y="2844927"/>
            <a:ext cx="5109286" cy="916401"/>
          </a:xfrm>
        </p:spPr>
        <p:txBody>
          <a:bodyPr>
            <a:noAutofit/>
          </a:bodyPr>
          <a:lstStyle/>
          <a:p>
            <a:pPr lvl="0" algn="ctr">
              <a:spcBef>
                <a:spcPts val="900"/>
              </a:spcBef>
            </a:pPr>
            <a:r>
              <a:rPr lang="fr-FR" sz="2000" b="0" dirty="0">
                <a:solidFill>
                  <a:schemeClr val="tx1"/>
                </a:solidFill>
                <a:latin typeface="Oxfam Global Headline"/>
              </a:rPr>
              <a:t/>
            </a:r>
            <a:br>
              <a:rPr lang="fr-FR" sz="2000" b="0" dirty="0">
                <a:solidFill>
                  <a:schemeClr val="tx1"/>
                </a:solidFill>
                <a:latin typeface="Oxfam Global Headline"/>
              </a:rPr>
            </a:br>
            <a:r>
              <a:rPr lang="fr-FR" sz="2000" b="0" dirty="0">
                <a:solidFill>
                  <a:schemeClr val="tx1"/>
                </a:solidFill>
                <a:latin typeface="Oxfam Global Headline"/>
              </a:rPr>
              <a:t/>
            </a:r>
            <a:br>
              <a:rPr lang="fr-FR" sz="2000" b="0" dirty="0">
                <a:solidFill>
                  <a:schemeClr val="tx1"/>
                </a:solidFill>
                <a:latin typeface="Oxfam Global Headline"/>
              </a:rPr>
            </a:br>
            <a:r>
              <a:rPr lang="fr-FR" sz="2000" dirty="0">
                <a:solidFill>
                  <a:schemeClr val="bg1"/>
                </a:solidFill>
                <a:latin typeface="Oxfam Global Headline"/>
              </a:rPr>
              <a:t>Quels sont les problèmes les plus pertinents ?</a:t>
            </a:r>
            <a:r>
              <a:rPr lang="en-US" sz="2000" dirty="0">
                <a:solidFill>
                  <a:schemeClr val="tx1"/>
                </a:solidFill>
                <a:latin typeface="Oxfam Global Headline"/>
                <a:cs typeface="Arial"/>
              </a:rPr>
              <a:t/>
            </a:r>
            <a:br>
              <a:rPr lang="en-US" sz="2000" dirty="0">
                <a:solidFill>
                  <a:schemeClr val="tx1"/>
                </a:solidFill>
                <a:latin typeface="Oxfam Global Headline"/>
                <a:cs typeface="Arial"/>
              </a:rPr>
            </a:br>
            <a:r>
              <a:rPr lang="fr-FR" sz="2000" dirty="0">
                <a:solidFill>
                  <a:schemeClr val="tx1"/>
                </a:solidFill>
                <a:latin typeface="Oxfam Global Headline"/>
              </a:rPr>
              <a:t/>
            </a:r>
            <a:br>
              <a:rPr lang="fr-FR" sz="2000" dirty="0">
                <a:solidFill>
                  <a:schemeClr val="tx1"/>
                </a:solidFill>
                <a:latin typeface="Oxfam Global Headline"/>
              </a:rPr>
            </a:br>
            <a:endParaRPr lang="fr-FR" sz="2000" dirty="0">
              <a:solidFill>
                <a:schemeClr val="tx1"/>
              </a:solidFill>
              <a:latin typeface="Oxfam Global Headline"/>
            </a:endParaRPr>
          </a:p>
        </p:txBody>
      </p:sp>
      <p:sp>
        <p:nvSpPr>
          <p:cNvPr id="3" name="TextBox 2">
            <a:extLst>
              <a:ext uri="{FF2B5EF4-FFF2-40B4-BE49-F238E27FC236}">
                <a16:creationId xmlns:a16="http://schemas.microsoft.com/office/drawing/2014/main" id="{4F02D127-4D64-4C01-8D10-419CA712926F}"/>
              </a:ext>
            </a:extLst>
          </p:cNvPr>
          <p:cNvSpPr txBox="1"/>
          <p:nvPr/>
        </p:nvSpPr>
        <p:spPr>
          <a:xfrm>
            <a:off x="3613351" y="2428953"/>
            <a:ext cx="1556123" cy="307777"/>
          </a:xfrm>
          <a:prstGeom prst="rect">
            <a:avLst/>
          </a:prstGeom>
          <a:noFill/>
        </p:spPr>
        <p:txBody>
          <a:bodyPr wrap="square" rtlCol="0">
            <a:spAutoFit/>
          </a:bodyPr>
          <a:lstStyle/>
          <a:p>
            <a:r>
              <a:rPr lang="fr-FR" sz="1400" b="1" dirty="0" err="1">
                <a:solidFill>
                  <a:schemeClr val="bg1"/>
                </a:solidFill>
                <a:latin typeface="+mj-lt"/>
              </a:rPr>
              <a:t>Definir</a:t>
            </a:r>
            <a:r>
              <a:rPr lang="fr-FR" sz="1400" b="1" dirty="0">
                <a:solidFill>
                  <a:schemeClr val="bg1"/>
                </a:solidFill>
                <a:latin typeface="+mj-lt"/>
              </a:rPr>
              <a:t> le cadre</a:t>
            </a:r>
            <a:endParaRPr lang="es-AR" sz="1050" b="1" dirty="0">
              <a:latin typeface="+mj-lt"/>
            </a:endParaRPr>
          </a:p>
        </p:txBody>
      </p:sp>
      <p:sp>
        <p:nvSpPr>
          <p:cNvPr id="7" name="Oval 6">
            <a:extLst>
              <a:ext uri="{FF2B5EF4-FFF2-40B4-BE49-F238E27FC236}">
                <a16:creationId xmlns:a16="http://schemas.microsoft.com/office/drawing/2014/main" id="{3DADDC17-6302-4B74-8A33-1810099623FE}"/>
              </a:ext>
            </a:extLst>
          </p:cNvPr>
          <p:cNvSpPr/>
          <p:nvPr/>
        </p:nvSpPr>
        <p:spPr>
          <a:xfrm>
            <a:off x="3995488" y="1528904"/>
            <a:ext cx="791851" cy="7918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TextBox 8">
            <a:extLst>
              <a:ext uri="{FF2B5EF4-FFF2-40B4-BE49-F238E27FC236}">
                <a16:creationId xmlns:a16="http://schemas.microsoft.com/office/drawing/2014/main" id="{63AB78D0-184C-4A8A-8D29-23C3F4ABD6FD}"/>
              </a:ext>
            </a:extLst>
          </p:cNvPr>
          <p:cNvSpPr txBox="1"/>
          <p:nvPr/>
        </p:nvSpPr>
        <p:spPr>
          <a:xfrm>
            <a:off x="4198892" y="1663220"/>
            <a:ext cx="385042" cy="523220"/>
          </a:xfrm>
          <a:prstGeom prst="rect">
            <a:avLst/>
          </a:prstGeom>
          <a:noFill/>
        </p:spPr>
        <p:txBody>
          <a:bodyPr wrap="none" rtlCol="0">
            <a:spAutoFit/>
          </a:bodyPr>
          <a:lstStyle/>
          <a:p>
            <a:r>
              <a:rPr lang="fr-FR" sz="2800" b="1" dirty="0">
                <a:solidFill>
                  <a:schemeClr val="accent4"/>
                </a:solidFill>
              </a:rPr>
              <a:t>1</a:t>
            </a:r>
            <a:endParaRPr lang="fr-FR" sz="2800" b="1" dirty="0">
              <a:solidFill>
                <a:schemeClr val="bg1"/>
              </a:solidFill>
              <a:latin typeface="Oxfam Global Headline"/>
              <a:cs typeface="Arial" panose="020B0604020202020204"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3469013" y="3831251"/>
            <a:ext cx="1844798" cy="1611098"/>
          </a:xfrm>
          <a:prstGeom prst="rect">
            <a:avLst/>
          </a:prstGeom>
          <a:noFill/>
          <a:ln w="9525">
            <a:noFill/>
            <a:miter lim="800000"/>
            <a:headEnd/>
            <a:tailEnd/>
          </a:ln>
        </p:spPr>
      </p:pic>
    </p:spTree>
    <p:extLst>
      <p:ext uri="{BB962C8B-B14F-4D97-AF65-F5344CB8AC3E}">
        <p14:creationId xmlns:p14="http://schemas.microsoft.com/office/powerpoint/2010/main" val="426510766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16D9F5-B849-43F3-8189-6A41D3A0396A}"/>
              </a:ext>
            </a:extLst>
          </p:cNvPr>
          <p:cNvSpPr txBox="1"/>
          <p:nvPr/>
        </p:nvSpPr>
        <p:spPr>
          <a:xfrm rot="16200000" flipV="1">
            <a:off x="-453664" y="1983165"/>
            <a:ext cx="5457339" cy="4292331"/>
          </a:xfrm>
          <a:prstGeom prst="rect">
            <a:avLst/>
          </a:prstGeom>
          <a:solidFill>
            <a:srgbClr val="15A03C"/>
          </a:solidFill>
        </p:spPr>
        <p:txBody>
          <a:bodyPr wrap="square" rtlCol="0">
            <a:spAutoFit/>
          </a:bodyPr>
          <a:lstStyle/>
          <a:p>
            <a:endParaRPr lang="fr-FR" sz="100" dirty="0">
              <a:highlight>
                <a:srgbClr val="15A03C"/>
              </a:highlight>
            </a:endParaRPr>
          </a:p>
        </p:txBody>
      </p:sp>
      <p:sp>
        <p:nvSpPr>
          <p:cNvPr id="2" name="Title 1">
            <a:extLst>
              <a:ext uri="{FF2B5EF4-FFF2-40B4-BE49-F238E27FC236}">
                <a16:creationId xmlns:a16="http://schemas.microsoft.com/office/drawing/2014/main" id="{C5361176-0B96-4AC3-996B-A29BB2308151}"/>
              </a:ext>
            </a:extLst>
          </p:cNvPr>
          <p:cNvSpPr>
            <a:spLocks noGrp="1"/>
          </p:cNvSpPr>
          <p:nvPr>
            <p:ph type="title"/>
          </p:nvPr>
        </p:nvSpPr>
        <p:spPr>
          <a:xfrm>
            <a:off x="523757" y="496857"/>
            <a:ext cx="3718305" cy="719137"/>
          </a:xfrm>
        </p:spPr>
        <p:txBody>
          <a:bodyPr/>
          <a:lstStyle/>
          <a:p>
            <a:r>
              <a:rPr lang="fr-FR" sz="2100" b="0" dirty="0">
                <a:solidFill>
                  <a:schemeClr val="tx1"/>
                </a:solidFill>
                <a:latin typeface="Arial (Headings)"/>
              </a:rPr>
              <a:t>LES OUTILS</a:t>
            </a:r>
            <a:r>
              <a:rPr lang="fr-FR" sz="2100" dirty="0">
                <a:solidFill>
                  <a:schemeClr val="tx1"/>
                </a:solidFill>
                <a:latin typeface="Arial (Headings)"/>
              </a:rPr>
              <a:t/>
            </a:r>
            <a:br>
              <a:rPr lang="fr-FR" sz="2100" dirty="0">
                <a:solidFill>
                  <a:schemeClr val="tx1"/>
                </a:solidFill>
                <a:latin typeface="Arial (Headings)"/>
              </a:rPr>
            </a:br>
            <a:r>
              <a:rPr lang="fr-FR" sz="2100" dirty="0">
                <a:solidFill>
                  <a:schemeClr val="tx1"/>
                </a:solidFill>
                <a:latin typeface="Arial (Headings)"/>
              </a:rPr>
              <a:t>COMMENT ET POURQUOI?</a:t>
            </a:r>
            <a:endParaRPr lang="es-AR" sz="2100" dirty="0">
              <a:solidFill>
                <a:schemeClr val="tx1"/>
              </a:solidFill>
              <a:latin typeface="Arial (Headings)"/>
            </a:endParaRPr>
          </a:p>
        </p:txBody>
      </p:sp>
      <p:sp>
        <p:nvSpPr>
          <p:cNvPr id="4" name="Content Placeholder 1">
            <a:extLst>
              <a:ext uri="{FF2B5EF4-FFF2-40B4-BE49-F238E27FC236}">
                <a16:creationId xmlns:a16="http://schemas.microsoft.com/office/drawing/2014/main" id="{B64229DF-9B56-4AD3-A359-577D4A656BFF}"/>
              </a:ext>
            </a:extLst>
          </p:cNvPr>
          <p:cNvSpPr>
            <a:spLocks noGrp="1"/>
          </p:cNvSpPr>
          <p:nvPr>
            <p:ph idx="1"/>
          </p:nvPr>
        </p:nvSpPr>
        <p:spPr>
          <a:xfrm>
            <a:off x="4604030" y="2934246"/>
            <a:ext cx="4039115" cy="2830396"/>
          </a:xfrm>
        </p:spPr>
        <p:txBody>
          <a:bodyPr/>
          <a:lstStyle/>
          <a:p>
            <a:pPr lvl="0"/>
            <a:r>
              <a:rPr lang="es-ES" sz="1800" dirty="0" err="1">
                <a:solidFill>
                  <a:schemeClr val="bg2"/>
                </a:solidFill>
              </a:rPr>
              <a:t>Toujours</a:t>
            </a:r>
            <a:r>
              <a:rPr lang="es-ES" sz="1800" dirty="0">
                <a:solidFill>
                  <a:schemeClr val="bg2"/>
                </a:solidFill>
              </a:rPr>
              <a:t> </a:t>
            </a:r>
            <a:r>
              <a:rPr lang="es-ES" sz="1800" dirty="0" err="1">
                <a:solidFill>
                  <a:schemeClr val="bg2"/>
                </a:solidFill>
              </a:rPr>
              <a:t>travailler</a:t>
            </a:r>
            <a:r>
              <a:rPr lang="es-ES" sz="1800" dirty="0">
                <a:solidFill>
                  <a:schemeClr val="bg2"/>
                </a:solidFill>
              </a:rPr>
              <a:t> en </a:t>
            </a:r>
            <a:r>
              <a:rPr lang="es-ES" sz="1800" b="1" dirty="0">
                <a:solidFill>
                  <a:schemeClr val="bg2"/>
                </a:solidFill>
              </a:rPr>
              <a:t>Equipe</a:t>
            </a:r>
            <a:endParaRPr lang="fr-FR" sz="1800" b="1" dirty="0">
              <a:solidFill>
                <a:schemeClr val="bg2"/>
              </a:solidFill>
            </a:endParaRPr>
          </a:p>
          <a:p>
            <a:pPr lvl="0"/>
            <a:r>
              <a:rPr lang="es-ES" sz="1800" b="1" dirty="0" err="1">
                <a:solidFill>
                  <a:schemeClr val="bg2"/>
                </a:solidFill>
              </a:rPr>
              <a:t>Suivre</a:t>
            </a:r>
            <a:r>
              <a:rPr lang="es-ES" sz="1800" dirty="0">
                <a:solidFill>
                  <a:schemeClr val="bg2"/>
                </a:solidFill>
              </a:rPr>
              <a:t> le </a:t>
            </a:r>
            <a:r>
              <a:rPr lang="es-ES" sz="1800" dirty="0" err="1">
                <a:solidFill>
                  <a:schemeClr val="bg2"/>
                </a:solidFill>
              </a:rPr>
              <a:t>chemin</a:t>
            </a:r>
            <a:r>
              <a:rPr lang="es-ES" sz="1800" dirty="0">
                <a:solidFill>
                  <a:schemeClr val="bg2"/>
                </a:solidFill>
              </a:rPr>
              <a:t> </a:t>
            </a:r>
            <a:r>
              <a:rPr lang="es-ES" sz="1800" dirty="0" err="1">
                <a:solidFill>
                  <a:schemeClr val="bg2"/>
                </a:solidFill>
              </a:rPr>
              <a:t>proposé</a:t>
            </a:r>
            <a:r>
              <a:rPr lang="es-ES" sz="1800" dirty="0">
                <a:solidFill>
                  <a:schemeClr val="bg2"/>
                </a:solidFill>
              </a:rPr>
              <a:t> </a:t>
            </a:r>
            <a:r>
              <a:rPr lang="es-ES" sz="1800" b="1" dirty="0" err="1">
                <a:solidFill>
                  <a:schemeClr val="bg2"/>
                </a:solidFill>
              </a:rPr>
              <a:t>ou</a:t>
            </a:r>
            <a:r>
              <a:rPr lang="es-ES" sz="1800" b="1" dirty="0">
                <a:solidFill>
                  <a:schemeClr val="bg2"/>
                </a:solidFill>
              </a:rPr>
              <a:t> </a:t>
            </a:r>
            <a:r>
              <a:rPr lang="es-ES" sz="1800" b="1" dirty="0" err="1">
                <a:solidFill>
                  <a:schemeClr val="bg2"/>
                </a:solidFill>
              </a:rPr>
              <a:t>simplement</a:t>
            </a:r>
            <a:r>
              <a:rPr lang="es-ES" sz="1800" b="1" dirty="0">
                <a:solidFill>
                  <a:schemeClr val="bg2"/>
                </a:solidFill>
              </a:rPr>
              <a:t> </a:t>
            </a:r>
            <a:r>
              <a:rPr lang="es-ES" sz="1800" b="1" dirty="0" err="1">
                <a:solidFill>
                  <a:schemeClr val="bg2"/>
                </a:solidFill>
              </a:rPr>
              <a:t>utiliser</a:t>
            </a:r>
            <a:r>
              <a:rPr lang="es-ES" sz="1800" b="1" dirty="0">
                <a:solidFill>
                  <a:schemeClr val="bg2"/>
                </a:solidFill>
              </a:rPr>
              <a:t> les </a:t>
            </a:r>
            <a:r>
              <a:rPr lang="es-ES" sz="1800" b="1" dirty="0" err="1">
                <a:solidFill>
                  <a:schemeClr val="bg2"/>
                </a:solidFill>
              </a:rPr>
              <a:t>outils</a:t>
            </a:r>
            <a:r>
              <a:rPr lang="es-ES" sz="1800" b="1" dirty="0">
                <a:solidFill>
                  <a:schemeClr val="bg2"/>
                </a:solidFill>
              </a:rPr>
              <a:t> </a:t>
            </a:r>
            <a:r>
              <a:rPr lang="es-ES" sz="1800" dirty="0">
                <a:solidFill>
                  <a:schemeClr val="bg2"/>
                </a:solidFill>
              </a:rPr>
              <a:t>qui </a:t>
            </a:r>
            <a:r>
              <a:rPr lang="es-ES" sz="1800" dirty="0" err="1">
                <a:solidFill>
                  <a:schemeClr val="bg2"/>
                </a:solidFill>
              </a:rPr>
              <a:t>vous</a:t>
            </a:r>
            <a:r>
              <a:rPr lang="es-ES" sz="1800" dirty="0">
                <a:solidFill>
                  <a:schemeClr val="bg2"/>
                </a:solidFill>
              </a:rPr>
              <a:t> </a:t>
            </a:r>
            <a:r>
              <a:rPr lang="es-ES" sz="1800" dirty="0" err="1">
                <a:solidFill>
                  <a:schemeClr val="bg2"/>
                </a:solidFill>
              </a:rPr>
              <a:t>semblent</a:t>
            </a:r>
            <a:r>
              <a:rPr lang="es-ES" sz="1800" dirty="0">
                <a:solidFill>
                  <a:schemeClr val="bg2"/>
                </a:solidFill>
              </a:rPr>
              <a:t> les plus </a:t>
            </a:r>
            <a:r>
              <a:rPr lang="es-ES" sz="1800" dirty="0" err="1">
                <a:solidFill>
                  <a:schemeClr val="bg2"/>
                </a:solidFill>
              </a:rPr>
              <a:t>utiles</a:t>
            </a:r>
            <a:r>
              <a:rPr lang="es-ES" sz="1800" dirty="0">
                <a:solidFill>
                  <a:schemeClr val="bg2"/>
                </a:solidFill>
              </a:rPr>
              <a:t>.</a:t>
            </a:r>
          </a:p>
          <a:p>
            <a:pPr lvl="0"/>
            <a:r>
              <a:rPr lang="fr-FR" sz="1800" dirty="0">
                <a:solidFill>
                  <a:schemeClr val="bg2"/>
                </a:solidFill>
              </a:rPr>
              <a:t>Ne pas hésiter à faire des </a:t>
            </a:r>
            <a:r>
              <a:rPr lang="fr-FR" sz="1800" b="1" dirty="0">
                <a:solidFill>
                  <a:schemeClr val="bg2"/>
                </a:solidFill>
              </a:rPr>
              <a:t>allers-retours</a:t>
            </a:r>
          </a:p>
          <a:p>
            <a:pPr lvl="0"/>
            <a:r>
              <a:rPr lang="es-ES" sz="1800" b="1" dirty="0" err="1">
                <a:solidFill>
                  <a:schemeClr val="bg2"/>
                </a:solidFill>
              </a:rPr>
              <a:t>Complementarité</a:t>
            </a:r>
            <a:r>
              <a:rPr lang="es-ES" sz="1800" b="1" dirty="0">
                <a:solidFill>
                  <a:schemeClr val="bg2"/>
                </a:solidFill>
              </a:rPr>
              <a:t> </a:t>
            </a:r>
            <a:r>
              <a:rPr lang="fr-FR" sz="1800" dirty="0">
                <a:solidFill>
                  <a:schemeClr val="bg2"/>
                </a:solidFill>
              </a:rPr>
              <a:t>avec d’autres outils que vous connaissez déjà</a:t>
            </a:r>
          </a:p>
          <a:p>
            <a:endParaRPr lang="es-AR" dirty="0"/>
          </a:p>
        </p:txBody>
      </p:sp>
      <p:sp>
        <p:nvSpPr>
          <p:cNvPr id="3" name="TextBox 2">
            <a:extLst>
              <a:ext uri="{FF2B5EF4-FFF2-40B4-BE49-F238E27FC236}">
                <a16:creationId xmlns:a16="http://schemas.microsoft.com/office/drawing/2014/main" id="{74565C50-D931-408F-9A6F-427ED383CDD6}"/>
              </a:ext>
            </a:extLst>
          </p:cNvPr>
          <p:cNvSpPr txBox="1"/>
          <p:nvPr/>
        </p:nvSpPr>
        <p:spPr>
          <a:xfrm>
            <a:off x="1189382" y="3390667"/>
            <a:ext cx="2694462" cy="1477328"/>
          </a:xfrm>
          <a:prstGeom prst="rect">
            <a:avLst/>
          </a:prstGeom>
          <a:noFill/>
        </p:spPr>
        <p:txBody>
          <a:bodyPr wrap="square" rtlCol="0">
            <a:spAutoFit/>
          </a:bodyPr>
          <a:lstStyle/>
          <a:p>
            <a:r>
              <a:rPr lang="es-ES" b="1" dirty="0">
                <a:solidFill>
                  <a:schemeClr val="bg1"/>
                </a:solidFill>
              </a:rPr>
              <a:t>Un </a:t>
            </a:r>
            <a:r>
              <a:rPr lang="es-ES" b="1" dirty="0" err="1">
                <a:solidFill>
                  <a:schemeClr val="bg1"/>
                </a:solidFill>
              </a:rPr>
              <a:t>projet</a:t>
            </a:r>
            <a:r>
              <a:rPr lang="es-ES" b="1" dirty="0">
                <a:solidFill>
                  <a:schemeClr val="bg1"/>
                </a:solidFill>
              </a:rPr>
              <a:t> </a:t>
            </a:r>
            <a:r>
              <a:rPr lang="es-ES" b="1" dirty="0" err="1">
                <a:solidFill>
                  <a:schemeClr val="bg1"/>
                </a:solidFill>
              </a:rPr>
              <a:t>identifié</a:t>
            </a:r>
            <a:endParaRPr lang="es-ES" b="1" dirty="0">
              <a:solidFill>
                <a:schemeClr val="bg1"/>
              </a:solidFill>
            </a:endParaRPr>
          </a:p>
          <a:p>
            <a:endParaRPr lang="es-ES" b="1" dirty="0">
              <a:solidFill>
                <a:schemeClr val="bg1"/>
              </a:solidFill>
            </a:endParaRPr>
          </a:p>
          <a:p>
            <a:r>
              <a:rPr lang="es-ES" b="1" dirty="0">
                <a:solidFill>
                  <a:schemeClr val="bg1"/>
                </a:solidFill>
              </a:rPr>
              <a:t>Une </a:t>
            </a:r>
            <a:r>
              <a:rPr lang="es-ES" b="1" dirty="0" err="1">
                <a:solidFill>
                  <a:schemeClr val="bg1"/>
                </a:solidFill>
              </a:rPr>
              <a:t>équipe</a:t>
            </a:r>
            <a:r>
              <a:rPr lang="es-ES" b="1" dirty="0">
                <a:solidFill>
                  <a:schemeClr val="bg1"/>
                </a:solidFill>
              </a:rPr>
              <a:t> </a:t>
            </a:r>
            <a:r>
              <a:rPr lang="es-ES" b="1" dirty="0" err="1">
                <a:solidFill>
                  <a:schemeClr val="bg1"/>
                </a:solidFill>
              </a:rPr>
              <a:t>stable</a:t>
            </a:r>
            <a:endParaRPr lang="es-ES" b="1" dirty="0">
              <a:solidFill>
                <a:schemeClr val="bg1"/>
              </a:solidFill>
            </a:endParaRPr>
          </a:p>
          <a:p>
            <a:endParaRPr lang="es-ES" b="1" dirty="0">
              <a:solidFill>
                <a:schemeClr val="bg1"/>
              </a:solidFill>
            </a:endParaRPr>
          </a:p>
          <a:p>
            <a:r>
              <a:rPr lang="es-ES" b="1" dirty="0">
                <a:solidFill>
                  <a:schemeClr val="bg1"/>
                </a:solidFill>
              </a:rPr>
              <a:t>Une </a:t>
            </a:r>
            <a:r>
              <a:rPr lang="es-ES" b="1" dirty="0" err="1">
                <a:solidFill>
                  <a:schemeClr val="bg1"/>
                </a:solidFill>
              </a:rPr>
              <a:t>équipe</a:t>
            </a:r>
            <a:r>
              <a:rPr lang="es-ES" b="1" dirty="0">
                <a:solidFill>
                  <a:schemeClr val="bg1"/>
                </a:solidFill>
              </a:rPr>
              <a:t> </a:t>
            </a:r>
            <a:r>
              <a:rPr lang="es-ES" b="1" dirty="0" err="1">
                <a:solidFill>
                  <a:schemeClr val="bg1"/>
                </a:solidFill>
              </a:rPr>
              <a:t>diversifiée</a:t>
            </a:r>
            <a:endParaRPr lang="es-AR" dirty="0">
              <a:solidFill>
                <a:schemeClr val="bg1"/>
              </a:solidFill>
            </a:endParaRPr>
          </a:p>
        </p:txBody>
      </p:sp>
      <p:sp>
        <p:nvSpPr>
          <p:cNvPr id="5" name="TextBox 4">
            <a:extLst>
              <a:ext uri="{FF2B5EF4-FFF2-40B4-BE49-F238E27FC236}">
                <a16:creationId xmlns:a16="http://schemas.microsoft.com/office/drawing/2014/main" id="{A4FF7A1A-8054-44D6-8C31-8FEF6620738C}"/>
              </a:ext>
            </a:extLst>
          </p:cNvPr>
          <p:cNvSpPr txBox="1"/>
          <p:nvPr/>
        </p:nvSpPr>
        <p:spPr>
          <a:xfrm>
            <a:off x="1022538" y="2161269"/>
            <a:ext cx="3219524" cy="369332"/>
          </a:xfrm>
          <a:prstGeom prst="rect">
            <a:avLst/>
          </a:prstGeom>
          <a:noFill/>
        </p:spPr>
        <p:txBody>
          <a:bodyPr wrap="square" rtlCol="0">
            <a:spAutoFit/>
          </a:bodyPr>
          <a:lstStyle/>
          <a:p>
            <a:r>
              <a:rPr lang="fr-FR" dirty="0">
                <a:solidFill>
                  <a:schemeClr val="bg1"/>
                </a:solidFill>
              </a:rPr>
              <a:t>AVANT DE COMMENCER…</a:t>
            </a:r>
            <a:endParaRPr lang="es-AR" dirty="0">
              <a:solidFill>
                <a:schemeClr val="bg1"/>
              </a:solidFill>
            </a:endParaRPr>
          </a:p>
        </p:txBody>
      </p:sp>
      <p:sp>
        <p:nvSpPr>
          <p:cNvPr id="6" name="TextBox 5">
            <a:extLst>
              <a:ext uri="{FF2B5EF4-FFF2-40B4-BE49-F238E27FC236}">
                <a16:creationId xmlns:a16="http://schemas.microsoft.com/office/drawing/2014/main" id="{3C54B3CA-E78E-41D2-A07D-7CC84186BE47}"/>
              </a:ext>
            </a:extLst>
          </p:cNvPr>
          <p:cNvSpPr txBox="1"/>
          <p:nvPr/>
        </p:nvSpPr>
        <p:spPr>
          <a:xfrm>
            <a:off x="4911095" y="2161269"/>
            <a:ext cx="2694071" cy="369332"/>
          </a:xfrm>
          <a:prstGeom prst="rect">
            <a:avLst/>
          </a:prstGeom>
          <a:noFill/>
        </p:spPr>
        <p:txBody>
          <a:bodyPr wrap="none" rtlCol="0">
            <a:spAutoFit/>
          </a:bodyPr>
          <a:lstStyle/>
          <a:p>
            <a:r>
              <a:rPr lang="fr-FR" dirty="0">
                <a:solidFill>
                  <a:schemeClr val="bg2"/>
                </a:solidFill>
              </a:rPr>
              <a:t>… PASSER A L’ACTION</a:t>
            </a:r>
            <a:endParaRPr lang="es-AR" dirty="0">
              <a:solidFill>
                <a:schemeClr val="bg2"/>
              </a:solidFill>
            </a:endParaRPr>
          </a:p>
        </p:txBody>
      </p:sp>
    </p:spTree>
    <p:extLst>
      <p:ext uri="{BB962C8B-B14F-4D97-AF65-F5344CB8AC3E}">
        <p14:creationId xmlns:p14="http://schemas.microsoft.com/office/powerpoint/2010/main" val="85922735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41133" y="292591"/>
            <a:ext cx="5080237" cy="415498"/>
          </a:xfrm>
          <a:prstGeom prst="rect">
            <a:avLst/>
          </a:prstGeom>
          <a:noFill/>
        </p:spPr>
        <p:txBody>
          <a:bodyPr wrap="none" rtlCol="0">
            <a:spAutoFit/>
          </a:bodyPr>
          <a:lstStyle/>
          <a:p>
            <a:r>
              <a:rPr lang="es-ES" sz="2100" dirty="0">
                <a:latin typeface="Arial"/>
                <a:cs typeface="Arial"/>
              </a:rPr>
              <a:t>Herramienta :  </a:t>
            </a:r>
            <a:r>
              <a:rPr lang="es-ES" sz="2100" b="1" dirty="0" err="1">
                <a:latin typeface="Arial"/>
                <a:cs typeface="Arial"/>
              </a:rPr>
              <a:t>Définition</a:t>
            </a:r>
            <a:r>
              <a:rPr lang="es-ES" sz="2100" b="1" dirty="0">
                <a:latin typeface="Arial"/>
                <a:cs typeface="Arial"/>
              </a:rPr>
              <a:t> de </a:t>
            </a:r>
            <a:r>
              <a:rPr lang="es-ES" sz="2100" b="1" dirty="0" err="1">
                <a:latin typeface="Arial"/>
                <a:cs typeface="Arial"/>
              </a:rPr>
              <a:t>problèmes</a:t>
            </a:r>
            <a:r>
              <a:rPr lang="es-ES" sz="2100" b="1" dirty="0">
                <a:latin typeface="Arial"/>
                <a:cs typeface="Arial"/>
              </a:rPr>
              <a:t> </a:t>
            </a:r>
            <a:endParaRPr lang="en-US" sz="2100" b="1" dirty="0">
              <a:solidFill>
                <a:srgbClr val="000000"/>
              </a:solidFill>
              <a:latin typeface="Arial"/>
              <a:cs typeface="Arial"/>
            </a:endParaRPr>
          </a:p>
        </p:txBody>
      </p:sp>
      <p:sp>
        <p:nvSpPr>
          <p:cNvPr id="17" name="TextBox 13"/>
          <p:cNvSpPr txBox="1"/>
          <p:nvPr/>
        </p:nvSpPr>
        <p:spPr>
          <a:xfrm>
            <a:off x="237417" y="880550"/>
            <a:ext cx="2317524" cy="1015663"/>
          </a:xfrm>
          <a:prstGeom prst="rect">
            <a:avLst/>
          </a:prstGeom>
          <a:noFill/>
        </p:spPr>
        <p:txBody>
          <a:bodyPr wrap="square" rtlCol="0">
            <a:spAutoFit/>
          </a:bodyPr>
          <a:lstStyle/>
          <a:p>
            <a:r>
              <a:rPr lang="es-ES" sz="1000" b="1" dirty="0">
                <a:solidFill>
                  <a:srgbClr val="000000"/>
                </a:solidFill>
                <a:latin typeface="Arial"/>
                <a:cs typeface="Arial"/>
              </a:rPr>
              <a:t>A </a:t>
            </a:r>
            <a:r>
              <a:rPr lang="es-ES" sz="1000" b="1" dirty="0" err="1">
                <a:solidFill>
                  <a:srgbClr val="000000"/>
                </a:solidFill>
                <a:latin typeface="Arial"/>
                <a:cs typeface="Arial"/>
              </a:rPr>
              <a:t>Quoi</a:t>
            </a:r>
            <a:r>
              <a:rPr lang="es-ES" sz="1000" b="1" dirty="0">
                <a:solidFill>
                  <a:srgbClr val="000000"/>
                </a:solidFill>
                <a:latin typeface="Arial"/>
                <a:cs typeface="Arial"/>
              </a:rPr>
              <a:t> </a:t>
            </a:r>
            <a:r>
              <a:rPr lang="es-ES" sz="1000" b="1" dirty="0" err="1">
                <a:solidFill>
                  <a:srgbClr val="000000"/>
                </a:solidFill>
                <a:latin typeface="Arial"/>
                <a:cs typeface="Arial"/>
              </a:rPr>
              <a:t>ça</a:t>
            </a:r>
            <a:r>
              <a:rPr lang="es-ES" sz="1000" b="1" dirty="0">
                <a:solidFill>
                  <a:srgbClr val="000000"/>
                </a:solidFill>
                <a:latin typeface="Arial"/>
                <a:cs typeface="Arial"/>
              </a:rPr>
              <a:t> </a:t>
            </a:r>
            <a:r>
              <a:rPr lang="es-ES" sz="1000" b="1" dirty="0" err="1">
                <a:solidFill>
                  <a:srgbClr val="000000"/>
                </a:solidFill>
                <a:latin typeface="Arial"/>
                <a:cs typeface="Arial"/>
              </a:rPr>
              <a:t>sert</a:t>
            </a:r>
            <a:r>
              <a:rPr lang="es-ES" sz="1000" b="1" dirty="0">
                <a:solidFill>
                  <a:srgbClr val="000000"/>
                </a:solidFill>
                <a:latin typeface="Arial"/>
                <a:cs typeface="Arial"/>
              </a:rPr>
              <a:t>?</a:t>
            </a:r>
          </a:p>
          <a:p>
            <a:r>
              <a:rPr lang="es-ES" sz="1000" dirty="0">
                <a:solidFill>
                  <a:srgbClr val="000000"/>
                </a:solidFill>
                <a:latin typeface="Arial"/>
                <a:cs typeface="Arial"/>
              </a:rPr>
              <a:t>A </a:t>
            </a:r>
            <a:r>
              <a:rPr lang="es-ES" sz="1000" dirty="0" err="1">
                <a:solidFill>
                  <a:srgbClr val="000000"/>
                </a:solidFill>
                <a:latin typeface="Arial"/>
                <a:cs typeface="Arial"/>
              </a:rPr>
              <a:t>penser</a:t>
            </a:r>
            <a:r>
              <a:rPr lang="es-ES" sz="1000" dirty="0">
                <a:solidFill>
                  <a:srgbClr val="000000"/>
                </a:solidFill>
                <a:latin typeface="Arial"/>
                <a:cs typeface="Arial"/>
              </a:rPr>
              <a:t> de </a:t>
            </a:r>
            <a:r>
              <a:rPr lang="es-ES" sz="1000" dirty="0" err="1">
                <a:solidFill>
                  <a:srgbClr val="000000"/>
                </a:solidFill>
                <a:latin typeface="Arial"/>
                <a:cs typeface="Arial"/>
              </a:rPr>
              <a:t>manière</a:t>
            </a:r>
            <a:r>
              <a:rPr lang="es-ES" sz="1000" dirty="0">
                <a:solidFill>
                  <a:srgbClr val="000000"/>
                </a:solidFill>
                <a:latin typeface="Arial"/>
                <a:cs typeface="Arial"/>
              </a:rPr>
              <a:t> </a:t>
            </a:r>
            <a:r>
              <a:rPr lang="es-ES" sz="1000" dirty="0" err="1">
                <a:solidFill>
                  <a:srgbClr val="000000"/>
                </a:solidFill>
                <a:latin typeface="Arial"/>
                <a:cs typeface="Arial"/>
              </a:rPr>
              <a:t>structurée</a:t>
            </a:r>
            <a:r>
              <a:rPr lang="es-ES" sz="1000" dirty="0">
                <a:solidFill>
                  <a:srgbClr val="000000"/>
                </a:solidFill>
                <a:latin typeface="Arial"/>
                <a:cs typeface="Arial"/>
              </a:rPr>
              <a:t> et en </a:t>
            </a:r>
            <a:r>
              <a:rPr lang="es-ES" sz="1000" dirty="0" err="1">
                <a:solidFill>
                  <a:srgbClr val="000000"/>
                </a:solidFill>
                <a:latin typeface="Arial"/>
                <a:cs typeface="Arial"/>
              </a:rPr>
              <a:t>équipe</a:t>
            </a:r>
            <a:r>
              <a:rPr lang="es-ES" sz="1000" dirty="0">
                <a:solidFill>
                  <a:srgbClr val="000000"/>
                </a:solidFill>
                <a:latin typeface="Arial"/>
                <a:cs typeface="Arial"/>
              </a:rPr>
              <a:t> sur le </a:t>
            </a:r>
            <a:r>
              <a:rPr lang="es-ES" sz="1000" dirty="0" err="1">
                <a:solidFill>
                  <a:srgbClr val="000000"/>
                </a:solidFill>
                <a:latin typeface="Arial"/>
                <a:cs typeface="Arial"/>
              </a:rPr>
              <a:t>problème</a:t>
            </a:r>
            <a:r>
              <a:rPr lang="es-ES" sz="1000" dirty="0">
                <a:solidFill>
                  <a:srgbClr val="000000"/>
                </a:solidFill>
                <a:latin typeface="Arial"/>
                <a:cs typeface="Arial"/>
              </a:rPr>
              <a:t> que </a:t>
            </a:r>
            <a:r>
              <a:rPr lang="es-ES" sz="1000" dirty="0" err="1">
                <a:solidFill>
                  <a:srgbClr val="000000"/>
                </a:solidFill>
                <a:latin typeface="Arial"/>
                <a:cs typeface="Arial"/>
              </a:rPr>
              <a:t>l’on</a:t>
            </a:r>
            <a:r>
              <a:rPr lang="es-ES" sz="1000" dirty="0">
                <a:solidFill>
                  <a:srgbClr val="000000"/>
                </a:solidFill>
                <a:latin typeface="Arial"/>
                <a:cs typeface="Arial"/>
              </a:rPr>
              <a:t> </a:t>
            </a:r>
            <a:r>
              <a:rPr lang="es-ES" sz="1000" dirty="0" err="1">
                <a:solidFill>
                  <a:srgbClr val="000000"/>
                </a:solidFill>
                <a:latin typeface="Arial"/>
                <a:cs typeface="Arial"/>
              </a:rPr>
              <a:t>souhaite</a:t>
            </a:r>
            <a:r>
              <a:rPr lang="es-ES" sz="1000" dirty="0">
                <a:solidFill>
                  <a:srgbClr val="000000"/>
                </a:solidFill>
                <a:latin typeface="Arial"/>
                <a:cs typeface="Arial"/>
              </a:rPr>
              <a:t> </a:t>
            </a:r>
            <a:r>
              <a:rPr lang="es-ES" sz="1000" dirty="0" err="1">
                <a:solidFill>
                  <a:srgbClr val="000000"/>
                </a:solidFill>
                <a:latin typeface="Arial"/>
                <a:cs typeface="Arial"/>
              </a:rPr>
              <a:t>résoudre</a:t>
            </a:r>
            <a:r>
              <a:rPr lang="es-ES" sz="1000" dirty="0">
                <a:solidFill>
                  <a:srgbClr val="000000"/>
                </a:solidFill>
                <a:latin typeface="Arial"/>
                <a:cs typeface="Arial"/>
              </a:rPr>
              <a:t> et </a:t>
            </a:r>
            <a:r>
              <a:rPr lang="es-ES" sz="1000" dirty="0" err="1">
                <a:solidFill>
                  <a:srgbClr val="000000"/>
                </a:solidFill>
                <a:latin typeface="Arial"/>
                <a:cs typeface="Arial"/>
              </a:rPr>
              <a:t>comprendre</a:t>
            </a:r>
            <a:r>
              <a:rPr lang="es-ES" sz="1000" dirty="0">
                <a:solidFill>
                  <a:srgbClr val="000000"/>
                </a:solidFill>
                <a:latin typeface="Arial"/>
                <a:cs typeface="Arial"/>
              </a:rPr>
              <a:t> </a:t>
            </a:r>
            <a:r>
              <a:rPr lang="es-ES" sz="1000" dirty="0" err="1">
                <a:solidFill>
                  <a:srgbClr val="000000"/>
                </a:solidFill>
                <a:latin typeface="Arial"/>
                <a:cs typeface="Arial"/>
              </a:rPr>
              <a:t>quel</a:t>
            </a:r>
            <a:r>
              <a:rPr lang="es-ES" sz="1000" dirty="0">
                <a:solidFill>
                  <a:srgbClr val="000000"/>
                </a:solidFill>
                <a:latin typeface="Arial"/>
                <a:cs typeface="Arial"/>
              </a:rPr>
              <a:t> </a:t>
            </a:r>
            <a:r>
              <a:rPr lang="es-ES" sz="1000" dirty="0" err="1">
                <a:solidFill>
                  <a:srgbClr val="000000"/>
                </a:solidFill>
                <a:latin typeface="Arial"/>
                <a:cs typeface="Arial"/>
              </a:rPr>
              <a:t>est</a:t>
            </a:r>
            <a:r>
              <a:rPr lang="es-ES" sz="1000" dirty="0">
                <a:solidFill>
                  <a:srgbClr val="000000"/>
                </a:solidFill>
                <a:latin typeface="Arial"/>
                <a:cs typeface="Arial"/>
              </a:rPr>
              <a:t> le </a:t>
            </a:r>
            <a:r>
              <a:rPr lang="es-ES" sz="1000" dirty="0" err="1">
                <a:solidFill>
                  <a:srgbClr val="000000"/>
                </a:solidFill>
                <a:latin typeface="Arial"/>
                <a:cs typeface="Arial"/>
              </a:rPr>
              <a:t>défi</a:t>
            </a:r>
            <a:r>
              <a:rPr lang="es-ES" sz="1000" dirty="0">
                <a:solidFill>
                  <a:srgbClr val="000000"/>
                </a:solidFill>
                <a:latin typeface="Arial"/>
                <a:cs typeface="Arial"/>
              </a:rPr>
              <a:t> que </a:t>
            </a:r>
            <a:r>
              <a:rPr lang="es-ES" sz="1000" dirty="0" err="1">
                <a:solidFill>
                  <a:srgbClr val="000000"/>
                </a:solidFill>
                <a:latin typeface="Arial"/>
                <a:cs typeface="Arial"/>
              </a:rPr>
              <a:t>l’on</a:t>
            </a:r>
            <a:r>
              <a:rPr lang="es-ES" sz="1000" dirty="0">
                <a:solidFill>
                  <a:srgbClr val="000000"/>
                </a:solidFill>
                <a:latin typeface="Arial"/>
                <a:cs typeface="Arial"/>
              </a:rPr>
              <a:t> </a:t>
            </a:r>
            <a:r>
              <a:rPr lang="es-ES" sz="1000" dirty="0" err="1">
                <a:solidFill>
                  <a:srgbClr val="000000"/>
                </a:solidFill>
                <a:latin typeface="Arial"/>
                <a:cs typeface="Arial"/>
              </a:rPr>
              <a:t>souhaite</a:t>
            </a:r>
            <a:r>
              <a:rPr lang="es-ES" sz="1000" dirty="0">
                <a:solidFill>
                  <a:srgbClr val="000000"/>
                </a:solidFill>
                <a:latin typeface="Arial"/>
                <a:cs typeface="Arial"/>
              </a:rPr>
              <a:t> </a:t>
            </a:r>
            <a:r>
              <a:rPr lang="es-ES" sz="1000" dirty="0" err="1">
                <a:solidFill>
                  <a:srgbClr val="000000"/>
                </a:solidFill>
                <a:latin typeface="Arial"/>
                <a:cs typeface="Arial"/>
              </a:rPr>
              <a:t>vraiment</a:t>
            </a:r>
            <a:r>
              <a:rPr lang="es-ES" sz="1000" dirty="0">
                <a:solidFill>
                  <a:srgbClr val="000000"/>
                </a:solidFill>
                <a:latin typeface="Arial"/>
                <a:cs typeface="Arial"/>
              </a:rPr>
              <a:t> </a:t>
            </a:r>
            <a:r>
              <a:rPr lang="es-ES" sz="1000" dirty="0" err="1">
                <a:solidFill>
                  <a:srgbClr val="000000"/>
                </a:solidFill>
                <a:latin typeface="Arial"/>
                <a:cs typeface="Arial"/>
              </a:rPr>
              <a:t>relever</a:t>
            </a:r>
            <a:endParaRPr lang="es-ES" sz="1000" dirty="0">
              <a:solidFill>
                <a:srgbClr val="000000"/>
              </a:solidFill>
              <a:latin typeface="Arial"/>
              <a:cs typeface="Arial"/>
            </a:endParaRPr>
          </a:p>
        </p:txBody>
      </p:sp>
      <p:sp>
        <p:nvSpPr>
          <p:cNvPr id="22" name="TextBox 13"/>
          <p:cNvSpPr txBox="1"/>
          <p:nvPr/>
        </p:nvSpPr>
        <p:spPr>
          <a:xfrm>
            <a:off x="282884" y="5446518"/>
            <a:ext cx="2226585" cy="1177245"/>
          </a:xfrm>
          <a:prstGeom prst="rect">
            <a:avLst/>
          </a:prstGeom>
          <a:noFill/>
        </p:spPr>
        <p:txBody>
          <a:bodyPr wrap="square" rtlCol="0">
            <a:spAutoFit/>
          </a:bodyPr>
          <a:lstStyle/>
          <a:p>
            <a:r>
              <a:rPr lang="es-ES" sz="1050" b="1" dirty="0" err="1">
                <a:solidFill>
                  <a:srgbClr val="000000"/>
                </a:solidFill>
                <a:latin typeface="Arial"/>
                <a:cs typeface="Arial"/>
              </a:rPr>
              <a:t>Conseils</a:t>
            </a:r>
            <a:endParaRPr lang="es-ES" sz="1050" b="1" dirty="0">
              <a:solidFill>
                <a:srgbClr val="000000"/>
              </a:solidFill>
              <a:latin typeface="Arial"/>
              <a:cs typeface="Arial"/>
            </a:endParaRPr>
          </a:p>
          <a:p>
            <a:pPr algn="just"/>
            <a:r>
              <a:rPr lang="es-ES" sz="1000" dirty="0" err="1">
                <a:solidFill>
                  <a:srgbClr val="000000"/>
                </a:solidFill>
                <a:latin typeface="Arial"/>
                <a:cs typeface="Arial"/>
              </a:rPr>
              <a:t>Pour</a:t>
            </a:r>
            <a:r>
              <a:rPr lang="es-ES" sz="1000" dirty="0">
                <a:solidFill>
                  <a:srgbClr val="000000"/>
                </a:solidFill>
                <a:latin typeface="Arial"/>
                <a:cs typeface="Arial"/>
              </a:rPr>
              <a:t> plus </a:t>
            </a:r>
            <a:r>
              <a:rPr lang="es-ES" sz="1000" dirty="0" err="1">
                <a:solidFill>
                  <a:srgbClr val="000000"/>
                </a:solidFill>
                <a:latin typeface="Arial"/>
                <a:cs typeface="Arial"/>
              </a:rPr>
              <a:t>d’éclarcissements</a:t>
            </a:r>
            <a:r>
              <a:rPr lang="es-ES" sz="1000" dirty="0">
                <a:solidFill>
                  <a:srgbClr val="000000"/>
                </a:solidFill>
                <a:latin typeface="Arial"/>
                <a:cs typeface="Arial"/>
              </a:rPr>
              <a:t> sur </a:t>
            </a:r>
            <a:r>
              <a:rPr lang="es-ES" sz="1000" dirty="0" err="1">
                <a:solidFill>
                  <a:srgbClr val="000000"/>
                </a:solidFill>
                <a:latin typeface="Arial"/>
                <a:cs typeface="Arial"/>
              </a:rPr>
              <a:t>comment</a:t>
            </a:r>
            <a:r>
              <a:rPr lang="es-ES" sz="1000" dirty="0">
                <a:solidFill>
                  <a:srgbClr val="000000"/>
                </a:solidFill>
                <a:latin typeface="Arial"/>
                <a:cs typeface="Arial"/>
              </a:rPr>
              <a:t> </a:t>
            </a:r>
            <a:r>
              <a:rPr lang="es-ES" sz="1000" dirty="0" err="1">
                <a:solidFill>
                  <a:srgbClr val="000000"/>
                </a:solidFill>
                <a:latin typeface="Arial"/>
                <a:cs typeface="Arial"/>
              </a:rPr>
              <a:t>remplir</a:t>
            </a:r>
            <a:r>
              <a:rPr lang="es-ES" sz="1000" dirty="0">
                <a:solidFill>
                  <a:srgbClr val="000000"/>
                </a:solidFill>
                <a:latin typeface="Arial"/>
                <a:cs typeface="Arial"/>
              </a:rPr>
              <a:t> les cadres 1 à 3, </a:t>
            </a:r>
            <a:r>
              <a:rPr lang="es-ES" sz="1000" dirty="0" err="1">
                <a:solidFill>
                  <a:srgbClr val="000000"/>
                </a:solidFill>
                <a:latin typeface="Arial"/>
                <a:cs typeface="Arial"/>
              </a:rPr>
              <a:t>vous</a:t>
            </a:r>
            <a:r>
              <a:rPr lang="es-ES" sz="1000" dirty="0">
                <a:solidFill>
                  <a:srgbClr val="000000"/>
                </a:solidFill>
                <a:latin typeface="Arial"/>
                <a:cs typeface="Arial"/>
              </a:rPr>
              <a:t> </a:t>
            </a:r>
            <a:r>
              <a:rPr lang="es-ES" sz="1000" dirty="0" err="1">
                <a:solidFill>
                  <a:srgbClr val="000000"/>
                </a:solidFill>
                <a:latin typeface="Arial"/>
                <a:cs typeface="Arial"/>
              </a:rPr>
              <a:t>pouvez</a:t>
            </a:r>
            <a:r>
              <a:rPr lang="es-ES" sz="1000" dirty="0">
                <a:solidFill>
                  <a:srgbClr val="000000"/>
                </a:solidFill>
                <a:latin typeface="Arial"/>
                <a:cs typeface="Arial"/>
              </a:rPr>
              <a:t> </a:t>
            </a:r>
            <a:r>
              <a:rPr lang="es-ES" sz="1000" dirty="0" err="1">
                <a:solidFill>
                  <a:srgbClr val="000000"/>
                </a:solidFill>
                <a:latin typeface="Arial"/>
                <a:cs typeface="Arial"/>
              </a:rPr>
              <a:t>vous</a:t>
            </a:r>
            <a:r>
              <a:rPr lang="es-ES" sz="1000" dirty="0">
                <a:solidFill>
                  <a:srgbClr val="000000"/>
                </a:solidFill>
                <a:latin typeface="Arial"/>
                <a:cs typeface="Arial"/>
              </a:rPr>
              <a:t> </a:t>
            </a:r>
            <a:r>
              <a:rPr lang="es-ES" sz="1000" dirty="0" err="1">
                <a:solidFill>
                  <a:srgbClr val="000000"/>
                </a:solidFill>
                <a:latin typeface="Arial"/>
                <a:cs typeface="Arial"/>
              </a:rPr>
              <a:t>référer</a:t>
            </a:r>
            <a:r>
              <a:rPr lang="es-ES" sz="1000" dirty="0">
                <a:solidFill>
                  <a:srgbClr val="000000"/>
                </a:solidFill>
                <a:latin typeface="Arial"/>
                <a:cs typeface="Arial"/>
              </a:rPr>
              <a:t> </a:t>
            </a:r>
            <a:r>
              <a:rPr lang="es-ES" sz="1000" dirty="0" err="1">
                <a:solidFill>
                  <a:srgbClr val="000000"/>
                </a:solidFill>
                <a:latin typeface="Arial"/>
                <a:cs typeface="Arial"/>
              </a:rPr>
              <a:t>aux</a:t>
            </a:r>
            <a:r>
              <a:rPr lang="es-ES" sz="1000" dirty="0">
                <a:solidFill>
                  <a:srgbClr val="000000"/>
                </a:solidFill>
                <a:latin typeface="Arial"/>
                <a:cs typeface="Arial"/>
              </a:rPr>
              <a:t> </a:t>
            </a:r>
            <a:r>
              <a:rPr lang="es-ES" sz="1000" dirty="0" err="1">
                <a:solidFill>
                  <a:srgbClr val="000000"/>
                </a:solidFill>
                <a:latin typeface="Arial"/>
                <a:cs typeface="Arial"/>
              </a:rPr>
              <a:t>explications</a:t>
            </a:r>
            <a:r>
              <a:rPr lang="es-ES" sz="1000" dirty="0">
                <a:solidFill>
                  <a:srgbClr val="000000"/>
                </a:solidFill>
                <a:latin typeface="Arial"/>
                <a:cs typeface="Arial"/>
              </a:rPr>
              <a:t> de </a:t>
            </a:r>
            <a:r>
              <a:rPr lang="es-ES" sz="1000" dirty="0" err="1">
                <a:solidFill>
                  <a:srgbClr val="000000"/>
                </a:solidFill>
                <a:latin typeface="Arial"/>
                <a:cs typeface="Arial"/>
              </a:rPr>
              <a:t>l’outil</a:t>
            </a:r>
            <a:r>
              <a:rPr lang="es-ES" sz="1000" dirty="0">
                <a:solidFill>
                  <a:srgbClr val="000000"/>
                </a:solidFill>
                <a:latin typeface="Arial"/>
                <a:cs typeface="Arial"/>
              </a:rPr>
              <a:t> “</a:t>
            </a:r>
            <a:r>
              <a:rPr lang="es-ES" sz="1000" dirty="0" err="1">
                <a:solidFill>
                  <a:srgbClr val="000000"/>
                </a:solidFill>
                <a:latin typeface="Arial"/>
                <a:cs typeface="Arial"/>
              </a:rPr>
              <a:t>définition</a:t>
            </a:r>
            <a:r>
              <a:rPr lang="es-ES" sz="1000" dirty="0">
                <a:solidFill>
                  <a:srgbClr val="000000"/>
                </a:solidFill>
                <a:latin typeface="Arial"/>
                <a:cs typeface="Arial"/>
              </a:rPr>
              <a:t> de </a:t>
            </a:r>
            <a:r>
              <a:rPr lang="es-ES" sz="1000" dirty="0" err="1">
                <a:solidFill>
                  <a:srgbClr val="000000"/>
                </a:solidFill>
                <a:latin typeface="Arial"/>
                <a:cs typeface="Arial"/>
              </a:rPr>
              <a:t>problemes</a:t>
            </a:r>
            <a:r>
              <a:rPr lang="es-ES" sz="1000" dirty="0">
                <a:solidFill>
                  <a:srgbClr val="000000"/>
                </a:solidFill>
                <a:latin typeface="Arial"/>
                <a:cs typeface="Arial"/>
              </a:rPr>
              <a:t>” </a:t>
            </a:r>
            <a:r>
              <a:rPr lang="es-ES" sz="1000" dirty="0" err="1">
                <a:solidFill>
                  <a:srgbClr val="000000"/>
                </a:solidFill>
                <a:latin typeface="Arial"/>
                <a:cs typeface="Arial"/>
              </a:rPr>
              <a:t>relatives</a:t>
            </a:r>
            <a:r>
              <a:rPr lang="es-ES" sz="1000" dirty="0">
                <a:solidFill>
                  <a:srgbClr val="000000"/>
                </a:solidFill>
                <a:latin typeface="Arial"/>
                <a:cs typeface="Arial"/>
              </a:rPr>
              <a:t> </a:t>
            </a:r>
            <a:r>
              <a:rPr lang="es-ES" sz="1000" dirty="0" err="1">
                <a:solidFill>
                  <a:srgbClr val="000000"/>
                </a:solidFill>
                <a:latin typeface="Arial"/>
                <a:cs typeface="Arial"/>
              </a:rPr>
              <a:t>aux</a:t>
            </a:r>
            <a:r>
              <a:rPr lang="es-ES" sz="1000" dirty="0">
                <a:solidFill>
                  <a:srgbClr val="000000"/>
                </a:solidFill>
                <a:latin typeface="Arial"/>
                <a:cs typeface="Arial"/>
              </a:rPr>
              <a:t> </a:t>
            </a:r>
            <a:r>
              <a:rPr lang="es-ES" sz="1000" i="1" dirty="0" err="1">
                <a:solidFill>
                  <a:srgbClr val="000000"/>
                </a:solidFill>
                <a:latin typeface="Arial"/>
                <a:cs typeface="Arial"/>
              </a:rPr>
              <a:t>questions</a:t>
            </a:r>
            <a:r>
              <a:rPr lang="es-ES" sz="1000" i="1" dirty="0">
                <a:solidFill>
                  <a:srgbClr val="000000"/>
                </a:solidFill>
                <a:latin typeface="Arial"/>
                <a:cs typeface="Arial"/>
              </a:rPr>
              <a:t> </a:t>
            </a:r>
            <a:r>
              <a:rPr lang="es-ES" sz="1000" i="1" dirty="0" err="1">
                <a:solidFill>
                  <a:srgbClr val="000000"/>
                </a:solidFill>
                <a:latin typeface="Arial"/>
                <a:cs typeface="Arial"/>
              </a:rPr>
              <a:t>clées</a:t>
            </a:r>
            <a:r>
              <a:rPr lang="es-ES" sz="1000" i="1" dirty="0">
                <a:solidFill>
                  <a:srgbClr val="000000"/>
                </a:solidFill>
                <a:latin typeface="Arial"/>
                <a:cs typeface="Arial"/>
              </a:rPr>
              <a:t> </a:t>
            </a:r>
            <a:r>
              <a:rPr lang="es-ES" sz="1000" dirty="0" err="1">
                <a:solidFill>
                  <a:srgbClr val="000000"/>
                </a:solidFill>
                <a:latin typeface="Arial"/>
                <a:cs typeface="Arial"/>
              </a:rPr>
              <a:t>dans</a:t>
            </a:r>
            <a:r>
              <a:rPr lang="es-ES" sz="1000" dirty="0">
                <a:solidFill>
                  <a:srgbClr val="000000"/>
                </a:solidFill>
                <a:latin typeface="Arial"/>
                <a:cs typeface="Arial"/>
              </a:rPr>
              <a:t> le </a:t>
            </a:r>
            <a:r>
              <a:rPr lang="es-ES" sz="1000" i="1" u="sng" dirty="0" err="1">
                <a:solidFill>
                  <a:srgbClr val="000000"/>
                </a:solidFill>
                <a:latin typeface="Arial"/>
                <a:cs typeface="Arial"/>
              </a:rPr>
              <a:t>guide</a:t>
            </a:r>
            <a:r>
              <a:rPr lang="es-ES" sz="1000" i="1" u="sng" dirty="0">
                <a:solidFill>
                  <a:srgbClr val="000000"/>
                </a:solidFill>
                <a:latin typeface="Arial"/>
                <a:cs typeface="Arial"/>
              </a:rPr>
              <a:t> </a:t>
            </a:r>
            <a:r>
              <a:rPr lang="es-ES" sz="1000" i="1" u="sng" dirty="0" err="1">
                <a:solidFill>
                  <a:srgbClr val="000000"/>
                </a:solidFill>
                <a:latin typeface="Arial"/>
                <a:cs typeface="Arial"/>
              </a:rPr>
              <a:t>d’outils</a:t>
            </a:r>
            <a:r>
              <a:rPr lang="es-ES" sz="1000" i="1" u="sng" dirty="0">
                <a:solidFill>
                  <a:srgbClr val="000000"/>
                </a:solidFill>
                <a:latin typeface="Arial"/>
                <a:cs typeface="Arial"/>
              </a:rPr>
              <a:t>    </a:t>
            </a:r>
          </a:p>
        </p:txBody>
      </p:sp>
      <p:sp>
        <p:nvSpPr>
          <p:cNvPr id="24" name="Rectángulo 23"/>
          <p:cNvSpPr/>
          <p:nvPr/>
        </p:nvSpPr>
        <p:spPr>
          <a:xfrm>
            <a:off x="237418" y="708090"/>
            <a:ext cx="2317523" cy="6003796"/>
          </a:xfrm>
          <a:prstGeom prst="rect">
            <a:avLst/>
          </a:prstGeom>
          <a:no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3"/>
          <p:cNvSpPr txBox="1"/>
          <p:nvPr/>
        </p:nvSpPr>
        <p:spPr>
          <a:xfrm>
            <a:off x="237416" y="1896213"/>
            <a:ext cx="2244726" cy="2392963"/>
          </a:xfrm>
          <a:prstGeom prst="rect">
            <a:avLst/>
          </a:prstGeom>
          <a:noFill/>
        </p:spPr>
        <p:txBody>
          <a:bodyPr wrap="square" rtlCol="0">
            <a:spAutoFit/>
          </a:bodyPr>
          <a:lstStyle/>
          <a:p>
            <a:r>
              <a:rPr lang="es-ES" sz="1050" b="1" dirty="0" err="1">
                <a:solidFill>
                  <a:srgbClr val="000000"/>
                </a:solidFill>
                <a:latin typeface="Arial"/>
                <a:cs typeface="Arial"/>
              </a:rPr>
              <a:t>Comment</a:t>
            </a:r>
            <a:r>
              <a:rPr lang="es-ES" sz="1050" b="1" dirty="0">
                <a:solidFill>
                  <a:srgbClr val="000000"/>
                </a:solidFill>
                <a:latin typeface="Arial"/>
                <a:cs typeface="Arial"/>
              </a:rPr>
              <a:t> </a:t>
            </a:r>
            <a:r>
              <a:rPr lang="es-ES" sz="1050" b="1" dirty="0" err="1">
                <a:solidFill>
                  <a:srgbClr val="000000"/>
                </a:solidFill>
                <a:latin typeface="Arial"/>
                <a:cs typeface="Arial"/>
              </a:rPr>
              <a:t>l’utiliser</a:t>
            </a:r>
            <a:r>
              <a:rPr lang="es-ES" sz="1050" b="1" dirty="0">
                <a:solidFill>
                  <a:srgbClr val="000000"/>
                </a:solidFill>
                <a:latin typeface="Arial"/>
                <a:cs typeface="Arial"/>
              </a:rPr>
              <a:t>?</a:t>
            </a:r>
          </a:p>
          <a:p>
            <a:pPr lvl="0" algn="just"/>
            <a:r>
              <a:rPr lang="es-ES" sz="1000" dirty="0" err="1">
                <a:solidFill>
                  <a:srgbClr val="000000"/>
                </a:solidFill>
                <a:latin typeface="Arial"/>
                <a:cs typeface="Arial"/>
              </a:rPr>
              <a:t>Discuter</a:t>
            </a:r>
            <a:r>
              <a:rPr lang="es-ES" sz="1000" dirty="0">
                <a:solidFill>
                  <a:srgbClr val="000000"/>
                </a:solidFill>
                <a:latin typeface="Arial"/>
                <a:cs typeface="Arial"/>
              </a:rPr>
              <a:t> en </a:t>
            </a:r>
            <a:r>
              <a:rPr lang="es-ES" sz="1000" dirty="0" err="1">
                <a:solidFill>
                  <a:srgbClr val="000000"/>
                </a:solidFill>
                <a:latin typeface="Arial"/>
                <a:cs typeface="Arial"/>
              </a:rPr>
              <a:t>utilisant</a:t>
            </a:r>
            <a:r>
              <a:rPr lang="es-ES" sz="1000" dirty="0">
                <a:solidFill>
                  <a:srgbClr val="000000"/>
                </a:solidFill>
                <a:latin typeface="Arial"/>
                <a:cs typeface="Arial"/>
              </a:rPr>
              <a:t> la </a:t>
            </a:r>
            <a:r>
              <a:rPr lang="es-ES" sz="1000" dirty="0" err="1">
                <a:solidFill>
                  <a:srgbClr val="000000"/>
                </a:solidFill>
                <a:latin typeface="Arial"/>
                <a:cs typeface="Arial"/>
              </a:rPr>
              <a:t>manière</a:t>
            </a:r>
            <a:r>
              <a:rPr lang="es-ES" sz="1000" dirty="0">
                <a:solidFill>
                  <a:srgbClr val="000000"/>
                </a:solidFill>
                <a:latin typeface="Arial"/>
                <a:cs typeface="Arial"/>
              </a:rPr>
              <a:t> qui </a:t>
            </a:r>
            <a:r>
              <a:rPr lang="es-ES" sz="1000" dirty="0" err="1">
                <a:solidFill>
                  <a:srgbClr val="000000"/>
                </a:solidFill>
                <a:latin typeface="Arial"/>
                <a:cs typeface="Arial"/>
              </a:rPr>
              <a:t>vous</a:t>
            </a:r>
            <a:r>
              <a:rPr lang="es-ES" sz="1000" dirty="0">
                <a:solidFill>
                  <a:srgbClr val="000000"/>
                </a:solidFill>
                <a:latin typeface="Arial"/>
                <a:cs typeface="Arial"/>
              </a:rPr>
              <a:t> </a:t>
            </a:r>
            <a:r>
              <a:rPr lang="es-ES" sz="1000" dirty="0" err="1">
                <a:solidFill>
                  <a:srgbClr val="000000"/>
                </a:solidFill>
                <a:latin typeface="Arial"/>
                <a:cs typeface="Arial"/>
              </a:rPr>
              <a:t>semble</a:t>
            </a:r>
            <a:r>
              <a:rPr lang="es-ES" sz="1000" dirty="0">
                <a:solidFill>
                  <a:srgbClr val="000000"/>
                </a:solidFill>
                <a:latin typeface="Arial"/>
                <a:cs typeface="Arial"/>
              </a:rPr>
              <a:t> la plus </a:t>
            </a:r>
            <a:r>
              <a:rPr lang="es-ES" sz="1000" dirty="0" err="1">
                <a:solidFill>
                  <a:srgbClr val="000000"/>
                </a:solidFill>
                <a:latin typeface="Arial"/>
                <a:cs typeface="Arial"/>
              </a:rPr>
              <a:t>adéquate</a:t>
            </a:r>
            <a:r>
              <a:rPr lang="es-ES" sz="1000" dirty="0">
                <a:solidFill>
                  <a:srgbClr val="000000"/>
                </a:solidFill>
                <a:latin typeface="Arial"/>
                <a:cs typeface="Arial"/>
              </a:rPr>
              <a:t> (</a:t>
            </a:r>
            <a:r>
              <a:rPr lang="es-ES" sz="1000" dirty="0" err="1">
                <a:solidFill>
                  <a:srgbClr val="000000"/>
                </a:solidFill>
                <a:latin typeface="Arial"/>
                <a:cs typeface="Arial"/>
              </a:rPr>
              <a:t>brainstorming</a:t>
            </a:r>
            <a:r>
              <a:rPr lang="es-ES" sz="1000" dirty="0">
                <a:solidFill>
                  <a:srgbClr val="000000"/>
                </a:solidFill>
                <a:latin typeface="Arial"/>
                <a:cs typeface="Arial"/>
              </a:rPr>
              <a:t>, </a:t>
            </a:r>
            <a:r>
              <a:rPr lang="es-ES" sz="1000" dirty="0" err="1">
                <a:solidFill>
                  <a:srgbClr val="000000"/>
                </a:solidFill>
                <a:latin typeface="Arial"/>
                <a:cs typeface="Arial"/>
              </a:rPr>
              <a:t>focus</a:t>
            </a:r>
            <a:r>
              <a:rPr lang="es-ES" sz="1000" dirty="0">
                <a:solidFill>
                  <a:srgbClr val="000000"/>
                </a:solidFill>
                <a:latin typeface="Arial"/>
                <a:cs typeface="Arial"/>
              </a:rPr>
              <a:t> </a:t>
            </a:r>
            <a:r>
              <a:rPr lang="es-ES" sz="1000" dirty="0" err="1">
                <a:solidFill>
                  <a:srgbClr val="000000"/>
                </a:solidFill>
                <a:latin typeface="Arial"/>
                <a:cs typeface="Arial"/>
              </a:rPr>
              <a:t>group</a:t>
            </a:r>
            <a:r>
              <a:rPr lang="es-ES" sz="1000" dirty="0">
                <a:solidFill>
                  <a:srgbClr val="000000"/>
                </a:solidFill>
                <a:latin typeface="Arial"/>
                <a:cs typeface="Arial"/>
              </a:rPr>
              <a:t>, etc.) </a:t>
            </a:r>
            <a:r>
              <a:rPr lang="es-ES" sz="1000" dirty="0" err="1">
                <a:solidFill>
                  <a:srgbClr val="000000"/>
                </a:solidFill>
                <a:latin typeface="Arial"/>
                <a:cs typeface="Arial"/>
              </a:rPr>
              <a:t>afin</a:t>
            </a:r>
            <a:r>
              <a:rPr lang="es-ES" sz="1000" dirty="0">
                <a:solidFill>
                  <a:srgbClr val="000000"/>
                </a:solidFill>
                <a:latin typeface="Arial"/>
                <a:cs typeface="Arial"/>
              </a:rPr>
              <a:t> de </a:t>
            </a:r>
            <a:r>
              <a:rPr lang="es-ES" sz="1000" b="1" dirty="0" err="1">
                <a:solidFill>
                  <a:srgbClr val="000000"/>
                </a:solidFill>
                <a:latin typeface="Arial"/>
                <a:cs typeface="Arial"/>
              </a:rPr>
              <a:t>remplir</a:t>
            </a:r>
            <a:r>
              <a:rPr lang="es-ES" sz="1000" b="1" dirty="0">
                <a:solidFill>
                  <a:srgbClr val="000000"/>
                </a:solidFill>
                <a:latin typeface="Arial"/>
                <a:cs typeface="Arial"/>
              </a:rPr>
              <a:t> les cadres 1 à 3. </a:t>
            </a:r>
          </a:p>
          <a:p>
            <a:pPr lvl="0" algn="just"/>
            <a:endParaRPr lang="es-ES" sz="1000" dirty="0">
              <a:solidFill>
                <a:srgbClr val="000000"/>
              </a:solidFill>
              <a:latin typeface="Arial"/>
              <a:cs typeface="Arial"/>
            </a:endParaRPr>
          </a:p>
          <a:p>
            <a:pPr lvl="0" algn="just"/>
            <a:r>
              <a:rPr lang="es-ES" sz="1000" dirty="0">
                <a:solidFill>
                  <a:srgbClr val="000000"/>
                </a:solidFill>
                <a:latin typeface="Arial"/>
                <a:cs typeface="Arial"/>
              </a:rPr>
              <a:t>Entre les </a:t>
            </a:r>
            <a:r>
              <a:rPr lang="es-ES" sz="1000" dirty="0" err="1">
                <a:solidFill>
                  <a:srgbClr val="000000"/>
                </a:solidFill>
                <a:latin typeface="Arial"/>
                <a:cs typeface="Arial"/>
              </a:rPr>
              <a:t>points</a:t>
            </a:r>
            <a:r>
              <a:rPr lang="es-ES" sz="1000" dirty="0">
                <a:solidFill>
                  <a:srgbClr val="000000"/>
                </a:solidFill>
                <a:latin typeface="Arial"/>
                <a:cs typeface="Arial"/>
              </a:rPr>
              <a:t> 1 et 2, </a:t>
            </a:r>
            <a:r>
              <a:rPr lang="es-ES" sz="1000" dirty="0" err="1">
                <a:solidFill>
                  <a:srgbClr val="000000"/>
                </a:solidFill>
                <a:latin typeface="Arial"/>
                <a:cs typeface="Arial"/>
              </a:rPr>
              <a:t>pensez</a:t>
            </a:r>
            <a:r>
              <a:rPr lang="es-ES" sz="1000" dirty="0">
                <a:solidFill>
                  <a:srgbClr val="000000"/>
                </a:solidFill>
                <a:latin typeface="Arial"/>
                <a:cs typeface="Arial"/>
              </a:rPr>
              <a:t> à </a:t>
            </a:r>
            <a:r>
              <a:rPr lang="es-ES" sz="1000" dirty="0" err="1">
                <a:solidFill>
                  <a:srgbClr val="000000"/>
                </a:solidFill>
                <a:latin typeface="Arial"/>
                <a:cs typeface="Arial"/>
              </a:rPr>
              <a:t>identifier</a:t>
            </a:r>
            <a:r>
              <a:rPr lang="es-ES" sz="1000" dirty="0">
                <a:solidFill>
                  <a:srgbClr val="000000"/>
                </a:solidFill>
                <a:latin typeface="Arial"/>
                <a:cs typeface="Arial"/>
              </a:rPr>
              <a:t> les </a:t>
            </a:r>
            <a:r>
              <a:rPr lang="es-ES" sz="1000" dirty="0" err="1">
                <a:solidFill>
                  <a:srgbClr val="000000"/>
                </a:solidFill>
                <a:latin typeface="Arial"/>
                <a:cs typeface="Arial"/>
              </a:rPr>
              <a:t>personnes</a:t>
            </a:r>
            <a:r>
              <a:rPr lang="es-ES" sz="1000" dirty="0">
                <a:solidFill>
                  <a:srgbClr val="000000"/>
                </a:solidFill>
                <a:latin typeface="Arial"/>
                <a:cs typeface="Arial"/>
              </a:rPr>
              <a:t> </a:t>
            </a:r>
            <a:r>
              <a:rPr lang="es-ES" sz="1000" dirty="0" err="1">
                <a:solidFill>
                  <a:srgbClr val="000000"/>
                </a:solidFill>
                <a:latin typeface="Arial"/>
                <a:cs typeface="Arial"/>
              </a:rPr>
              <a:t>touchées</a:t>
            </a:r>
            <a:r>
              <a:rPr lang="es-ES" sz="1000" dirty="0">
                <a:solidFill>
                  <a:srgbClr val="000000"/>
                </a:solidFill>
                <a:latin typeface="Arial"/>
                <a:cs typeface="Arial"/>
              </a:rPr>
              <a:t> par le </a:t>
            </a:r>
            <a:r>
              <a:rPr lang="es-ES" sz="1000" dirty="0" err="1">
                <a:solidFill>
                  <a:srgbClr val="000000"/>
                </a:solidFill>
                <a:latin typeface="Arial"/>
                <a:cs typeface="Arial"/>
              </a:rPr>
              <a:t>problème</a:t>
            </a:r>
            <a:r>
              <a:rPr lang="es-ES" sz="1000" dirty="0">
                <a:solidFill>
                  <a:srgbClr val="000000"/>
                </a:solidFill>
                <a:latin typeface="Arial"/>
                <a:cs typeface="Arial"/>
              </a:rPr>
              <a:t>. </a:t>
            </a:r>
          </a:p>
          <a:p>
            <a:pPr lvl="0"/>
            <a:endParaRPr lang="es-ES" sz="900" dirty="0">
              <a:solidFill>
                <a:srgbClr val="000000"/>
              </a:solidFill>
              <a:latin typeface="Arial"/>
              <a:cs typeface="Arial"/>
            </a:endParaRPr>
          </a:p>
          <a:p>
            <a:pPr algn="just"/>
            <a:r>
              <a:rPr lang="es-ES" sz="1000" dirty="0" err="1">
                <a:ea typeface="Times New Roman" panose="02020603050405020304" pitchFamily="18" charset="0"/>
                <a:cs typeface="Times New Roman" panose="02020603050405020304" pitchFamily="18" charset="0"/>
              </a:rPr>
              <a:t>S’il</a:t>
            </a:r>
            <a:r>
              <a:rPr lang="es-ES" sz="1000" dirty="0">
                <a:ea typeface="Times New Roman" panose="02020603050405020304" pitchFamily="18" charset="0"/>
                <a:cs typeface="Times New Roman" panose="02020603050405020304" pitchFamily="18" charset="0"/>
              </a:rPr>
              <a:t> y a </a:t>
            </a:r>
            <a:r>
              <a:rPr lang="es-ES" sz="1000" dirty="0" err="1">
                <a:ea typeface="Times New Roman" panose="02020603050405020304" pitchFamily="18" charset="0"/>
                <a:cs typeface="Times New Roman" panose="02020603050405020304" pitchFamily="18" charset="0"/>
              </a:rPr>
              <a:t>beaucoup</a:t>
            </a:r>
            <a:r>
              <a:rPr lang="es-ES" sz="1000" dirty="0">
                <a:ea typeface="Times New Roman" panose="02020603050405020304" pitchFamily="18" charset="0"/>
                <a:cs typeface="Times New Roman" panose="02020603050405020304" pitchFamily="18" charset="0"/>
              </a:rPr>
              <a:t> </a:t>
            </a:r>
            <a:r>
              <a:rPr lang="es-ES" sz="1000" dirty="0" err="1">
                <a:ea typeface="Times New Roman" panose="02020603050405020304" pitchFamily="18" charset="0"/>
                <a:cs typeface="Times New Roman" panose="02020603050405020304" pitchFamily="18" charset="0"/>
              </a:rPr>
              <a:t>d’idées</a:t>
            </a:r>
            <a:r>
              <a:rPr lang="es-ES" sz="1000" dirty="0">
                <a:ea typeface="Times New Roman" panose="02020603050405020304" pitchFamily="18" charset="0"/>
                <a:cs typeface="Times New Roman" panose="02020603050405020304" pitchFamily="18" charset="0"/>
              </a:rPr>
              <a:t> </a:t>
            </a:r>
            <a:r>
              <a:rPr lang="es-ES" sz="1000" dirty="0" err="1">
                <a:ea typeface="Times New Roman" panose="02020603050405020304" pitchFamily="18" charset="0"/>
                <a:cs typeface="Times New Roman" panose="02020603050405020304" pitchFamily="18" charset="0"/>
              </a:rPr>
              <a:t>différentes</a:t>
            </a:r>
            <a:r>
              <a:rPr lang="es-ES" sz="1000" dirty="0">
                <a:ea typeface="Times New Roman" panose="02020603050405020304" pitchFamily="18" charset="0"/>
                <a:cs typeface="Times New Roman" panose="02020603050405020304" pitchFamily="18" charset="0"/>
              </a:rPr>
              <a:t>, </a:t>
            </a:r>
            <a:r>
              <a:rPr lang="es-ES" sz="1000" dirty="0" err="1">
                <a:ea typeface="Times New Roman" panose="02020603050405020304" pitchFamily="18" charset="0"/>
                <a:cs typeface="Times New Roman" panose="02020603050405020304" pitchFamily="18" charset="0"/>
              </a:rPr>
              <a:t>notez</a:t>
            </a:r>
            <a:r>
              <a:rPr lang="es-ES" sz="1000" dirty="0">
                <a:ea typeface="Times New Roman" panose="02020603050405020304" pitchFamily="18" charset="0"/>
                <a:cs typeface="Times New Roman" panose="02020603050405020304" pitchFamily="18" charset="0"/>
              </a:rPr>
              <a:t> les </a:t>
            </a:r>
            <a:r>
              <a:rPr lang="es-ES" sz="1000" dirty="0" err="1">
                <a:ea typeface="Times New Roman" panose="02020603050405020304" pitchFamily="18" charset="0"/>
                <a:cs typeface="Times New Roman" panose="02020603050405020304" pitchFamily="18" charset="0"/>
              </a:rPr>
              <a:t>toutes</a:t>
            </a:r>
            <a:r>
              <a:rPr lang="es-ES" sz="1000" dirty="0">
                <a:ea typeface="Times New Roman" panose="02020603050405020304" pitchFamily="18" charset="0"/>
                <a:cs typeface="Times New Roman" panose="02020603050405020304" pitchFamily="18" charset="0"/>
              </a:rPr>
              <a:t>. </a:t>
            </a:r>
            <a:r>
              <a:rPr lang="es-ES" sz="1000" dirty="0" err="1">
                <a:ea typeface="Times New Roman" panose="02020603050405020304" pitchFamily="18" charset="0"/>
                <a:cs typeface="Times New Roman" panose="02020603050405020304" pitchFamily="18" charset="0"/>
              </a:rPr>
              <a:t>Vous</a:t>
            </a:r>
            <a:r>
              <a:rPr lang="es-ES" sz="1000" dirty="0">
                <a:ea typeface="Times New Roman" panose="02020603050405020304" pitchFamily="18" charset="0"/>
                <a:cs typeface="Times New Roman" panose="02020603050405020304" pitchFamily="18" charset="0"/>
              </a:rPr>
              <a:t> </a:t>
            </a:r>
            <a:r>
              <a:rPr lang="es-ES" sz="1000" dirty="0" err="1">
                <a:ea typeface="Times New Roman" panose="02020603050405020304" pitchFamily="18" charset="0"/>
                <a:cs typeface="Times New Roman" panose="02020603050405020304" pitchFamily="18" charset="0"/>
              </a:rPr>
              <a:t>pourrez</a:t>
            </a:r>
            <a:r>
              <a:rPr lang="es-ES" sz="1000" dirty="0">
                <a:ea typeface="Times New Roman" panose="02020603050405020304" pitchFamily="18" charset="0"/>
                <a:cs typeface="Times New Roman" panose="02020603050405020304" pitchFamily="18" charset="0"/>
              </a:rPr>
              <a:t> </a:t>
            </a:r>
            <a:r>
              <a:rPr lang="es-ES" sz="1000" dirty="0" err="1">
                <a:ea typeface="Times New Roman" panose="02020603050405020304" pitchFamily="18" charset="0"/>
                <a:cs typeface="Times New Roman" panose="02020603050405020304" pitchFamily="18" charset="0"/>
              </a:rPr>
              <a:t>ensuite</a:t>
            </a:r>
            <a:r>
              <a:rPr lang="es-ES" sz="1000" dirty="0">
                <a:ea typeface="Times New Roman" panose="02020603050405020304" pitchFamily="18" charset="0"/>
                <a:cs typeface="Times New Roman" panose="02020603050405020304" pitchFamily="18" charset="0"/>
              </a:rPr>
              <a:t> les </a:t>
            </a:r>
            <a:r>
              <a:rPr lang="es-ES" sz="1000" dirty="0" err="1">
                <a:ea typeface="Times New Roman" panose="02020603050405020304" pitchFamily="18" charset="0"/>
                <a:cs typeface="Times New Roman" panose="02020603050405020304" pitchFamily="18" charset="0"/>
              </a:rPr>
              <a:t>classer</a:t>
            </a:r>
            <a:r>
              <a:rPr lang="es-ES" sz="1000" dirty="0">
                <a:ea typeface="Times New Roman" panose="02020603050405020304" pitchFamily="18" charset="0"/>
                <a:cs typeface="Times New Roman" panose="02020603050405020304" pitchFamily="18" charset="0"/>
              </a:rPr>
              <a:t> et </a:t>
            </a:r>
            <a:r>
              <a:rPr lang="es-ES" sz="1000" dirty="0" err="1">
                <a:ea typeface="Times New Roman" panose="02020603050405020304" pitchFamily="18" charset="0"/>
                <a:cs typeface="Times New Roman" panose="02020603050405020304" pitchFamily="18" charset="0"/>
              </a:rPr>
              <a:t>décider</a:t>
            </a:r>
            <a:r>
              <a:rPr lang="es-ES" sz="1000" dirty="0">
                <a:ea typeface="Times New Roman" panose="02020603050405020304" pitchFamily="18" charset="0"/>
                <a:cs typeface="Times New Roman" panose="02020603050405020304" pitchFamily="18" charset="0"/>
              </a:rPr>
              <a:t> </a:t>
            </a:r>
            <a:r>
              <a:rPr lang="es-ES" sz="1000" dirty="0" err="1">
                <a:ea typeface="Times New Roman" panose="02020603050405020304" pitchFamily="18" charset="0"/>
                <a:cs typeface="Times New Roman" panose="02020603050405020304" pitchFamily="18" charset="0"/>
              </a:rPr>
              <a:t>ensemble</a:t>
            </a:r>
            <a:r>
              <a:rPr lang="es-ES" sz="1000" dirty="0">
                <a:ea typeface="Times New Roman" panose="02020603050405020304" pitchFamily="18" charset="0"/>
                <a:cs typeface="Times New Roman" panose="02020603050405020304" pitchFamily="18" charset="0"/>
              </a:rPr>
              <a:t> des </a:t>
            </a:r>
            <a:r>
              <a:rPr lang="es-ES" sz="1000" dirty="0" err="1">
                <a:ea typeface="Times New Roman" panose="02020603050405020304" pitchFamily="18" charset="0"/>
                <a:cs typeface="Times New Roman" panose="02020603050405020304" pitchFamily="18" charset="0"/>
              </a:rPr>
              <a:t>aspects</a:t>
            </a:r>
            <a:r>
              <a:rPr lang="es-ES" sz="1000" dirty="0">
                <a:ea typeface="Times New Roman" panose="02020603050405020304" pitchFamily="18" charset="0"/>
                <a:cs typeface="Times New Roman" panose="02020603050405020304" pitchFamily="18" charset="0"/>
              </a:rPr>
              <a:t> les plus </a:t>
            </a:r>
            <a:r>
              <a:rPr lang="es-ES" sz="1000" dirty="0" err="1">
                <a:ea typeface="Times New Roman" panose="02020603050405020304" pitchFamily="18" charset="0"/>
                <a:cs typeface="Times New Roman" panose="02020603050405020304" pitchFamily="18" charset="0"/>
              </a:rPr>
              <a:t>importants</a:t>
            </a:r>
            <a:r>
              <a:rPr lang="es-ES" sz="1000" dirty="0">
                <a:ea typeface="Times New Roman" panose="02020603050405020304" pitchFamily="18" charset="0"/>
                <a:cs typeface="Times New Roman" panose="02020603050405020304" pitchFamily="18" charset="0"/>
              </a:rPr>
              <a:t> </a:t>
            </a:r>
            <a:r>
              <a:rPr lang="es-ES" sz="1000" dirty="0" err="1">
                <a:ea typeface="Times New Roman" panose="02020603050405020304" pitchFamily="18" charset="0"/>
                <a:cs typeface="Times New Roman" panose="02020603050405020304" pitchFamily="18" charset="0"/>
              </a:rPr>
              <a:t>pour</a:t>
            </a:r>
            <a:r>
              <a:rPr lang="es-ES" sz="1000" dirty="0">
                <a:ea typeface="Times New Roman" panose="02020603050405020304" pitchFamily="18" charset="0"/>
                <a:cs typeface="Times New Roman" panose="02020603050405020304" pitchFamily="18" charset="0"/>
              </a:rPr>
              <a:t> </a:t>
            </a:r>
            <a:r>
              <a:rPr lang="es-ES" sz="1000" dirty="0" err="1">
                <a:ea typeface="Times New Roman" panose="02020603050405020304" pitchFamily="18" charset="0"/>
                <a:cs typeface="Times New Roman" panose="02020603050405020304" pitchFamily="18" charset="0"/>
              </a:rPr>
              <a:t>remplir</a:t>
            </a:r>
            <a:r>
              <a:rPr lang="es-ES" sz="1000" dirty="0">
                <a:ea typeface="Times New Roman" panose="02020603050405020304" pitchFamily="18" charset="0"/>
                <a:cs typeface="Times New Roman" panose="02020603050405020304" pitchFamily="18" charset="0"/>
              </a:rPr>
              <a:t> les cadres.</a:t>
            </a:r>
          </a:p>
        </p:txBody>
      </p:sp>
      <p:sp>
        <p:nvSpPr>
          <p:cNvPr id="20" name="TextBox 13"/>
          <p:cNvSpPr txBox="1"/>
          <p:nvPr/>
        </p:nvSpPr>
        <p:spPr>
          <a:xfrm>
            <a:off x="328639" y="4411982"/>
            <a:ext cx="2135077" cy="946413"/>
          </a:xfrm>
          <a:prstGeom prst="rect">
            <a:avLst/>
          </a:prstGeom>
          <a:noFill/>
        </p:spPr>
        <p:txBody>
          <a:bodyPr wrap="square" rtlCol="0">
            <a:spAutoFit/>
          </a:bodyPr>
          <a:lstStyle/>
          <a:p>
            <a:r>
              <a:rPr lang="es-ES" sz="1050" b="1" dirty="0">
                <a:solidFill>
                  <a:srgbClr val="000000"/>
                </a:solidFill>
                <a:latin typeface="Arial"/>
                <a:cs typeface="Arial"/>
              </a:rPr>
              <a:t>De </a:t>
            </a:r>
            <a:r>
              <a:rPr lang="es-ES" sz="1050" b="1" dirty="0" err="1">
                <a:solidFill>
                  <a:srgbClr val="000000"/>
                </a:solidFill>
                <a:latin typeface="Arial"/>
                <a:cs typeface="Arial"/>
              </a:rPr>
              <a:t>quoi</a:t>
            </a:r>
            <a:r>
              <a:rPr lang="es-ES" sz="1050" b="1" dirty="0">
                <a:solidFill>
                  <a:srgbClr val="000000"/>
                </a:solidFill>
                <a:latin typeface="Arial"/>
                <a:cs typeface="Arial"/>
              </a:rPr>
              <a:t> </a:t>
            </a:r>
            <a:r>
              <a:rPr lang="es-ES" sz="1050" b="1" dirty="0" err="1">
                <a:solidFill>
                  <a:srgbClr val="000000"/>
                </a:solidFill>
                <a:latin typeface="Arial"/>
                <a:cs typeface="Arial"/>
              </a:rPr>
              <a:t>ai</a:t>
            </a:r>
            <a:r>
              <a:rPr lang="es-ES" sz="1050" b="1" dirty="0">
                <a:solidFill>
                  <a:srgbClr val="000000"/>
                </a:solidFill>
                <a:latin typeface="Arial"/>
                <a:cs typeface="Arial"/>
              </a:rPr>
              <a:t>-je </a:t>
            </a:r>
            <a:r>
              <a:rPr lang="es-ES" sz="1050" b="1" dirty="0" err="1">
                <a:solidFill>
                  <a:srgbClr val="000000"/>
                </a:solidFill>
                <a:latin typeface="Arial"/>
                <a:cs typeface="Arial"/>
              </a:rPr>
              <a:t>besoin</a:t>
            </a:r>
            <a:r>
              <a:rPr lang="es-ES" sz="1050" b="1" dirty="0">
                <a:solidFill>
                  <a:srgbClr val="000000"/>
                </a:solidFill>
                <a:latin typeface="Arial"/>
                <a:cs typeface="Arial"/>
              </a:rPr>
              <a:t>?</a:t>
            </a:r>
          </a:p>
          <a:p>
            <a:r>
              <a:rPr lang="es-ES" sz="900" b="1" dirty="0" err="1">
                <a:solidFill>
                  <a:srgbClr val="000000"/>
                </a:solidFill>
                <a:latin typeface="Arial"/>
                <a:cs typeface="Arial"/>
              </a:rPr>
              <a:t>Materiels</a:t>
            </a:r>
            <a:r>
              <a:rPr lang="es-ES" sz="900" b="1" dirty="0">
                <a:solidFill>
                  <a:srgbClr val="000000"/>
                </a:solidFill>
                <a:latin typeface="Arial"/>
                <a:cs typeface="Arial"/>
              </a:rPr>
              <a:t>: </a:t>
            </a:r>
            <a:r>
              <a:rPr lang="es-ES" sz="900" dirty="0" err="1">
                <a:solidFill>
                  <a:srgbClr val="000000"/>
                </a:solidFill>
                <a:latin typeface="Arial"/>
                <a:cs typeface="Arial"/>
              </a:rPr>
              <a:t>feutres</a:t>
            </a:r>
            <a:r>
              <a:rPr lang="es-ES" sz="900" dirty="0">
                <a:solidFill>
                  <a:srgbClr val="000000"/>
                </a:solidFill>
                <a:latin typeface="Arial"/>
                <a:cs typeface="Arial"/>
              </a:rPr>
              <a:t> et </a:t>
            </a:r>
            <a:r>
              <a:rPr lang="es-ES" sz="900" dirty="0" err="1">
                <a:solidFill>
                  <a:srgbClr val="000000"/>
                </a:solidFill>
                <a:latin typeface="Arial"/>
                <a:cs typeface="Arial"/>
              </a:rPr>
              <a:t>feuilles</a:t>
            </a:r>
            <a:r>
              <a:rPr lang="es-ES" sz="900" dirty="0">
                <a:solidFill>
                  <a:srgbClr val="000000"/>
                </a:solidFill>
                <a:latin typeface="Arial"/>
                <a:cs typeface="Arial"/>
              </a:rPr>
              <a:t>, </a:t>
            </a:r>
            <a:r>
              <a:rPr lang="es-ES" sz="900" dirty="0" err="1">
                <a:solidFill>
                  <a:srgbClr val="000000"/>
                </a:solidFill>
                <a:latin typeface="Arial"/>
                <a:cs typeface="Arial"/>
              </a:rPr>
              <a:t>outil</a:t>
            </a:r>
            <a:r>
              <a:rPr lang="es-ES" sz="900" dirty="0">
                <a:solidFill>
                  <a:srgbClr val="000000"/>
                </a:solidFill>
                <a:latin typeface="Arial"/>
                <a:cs typeface="Arial"/>
              </a:rPr>
              <a:t> “</a:t>
            </a:r>
            <a:r>
              <a:rPr lang="es-ES" sz="900" dirty="0" err="1">
                <a:solidFill>
                  <a:srgbClr val="000000"/>
                </a:solidFill>
                <a:latin typeface="Arial"/>
                <a:cs typeface="Arial"/>
              </a:rPr>
              <a:t>définition</a:t>
            </a:r>
            <a:r>
              <a:rPr lang="es-ES" sz="900" dirty="0">
                <a:solidFill>
                  <a:srgbClr val="000000"/>
                </a:solidFill>
                <a:latin typeface="Arial"/>
                <a:cs typeface="Arial"/>
              </a:rPr>
              <a:t> de </a:t>
            </a:r>
            <a:r>
              <a:rPr lang="es-ES" sz="900" dirty="0" err="1">
                <a:solidFill>
                  <a:srgbClr val="000000"/>
                </a:solidFill>
                <a:latin typeface="Arial"/>
                <a:cs typeface="Arial"/>
              </a:rPr>
              <a:t>problèmes</a:t>
            </a:r>
            <a:r>
              <a:rPr lang="es-ES" sz="900" dirty="0">
                <a:solidFill>
                  <a:srgbClr val="000000"/>
                </a:solidFill>
                <a:latin typeface="Arial"/>
                <a:cs typeface="Arial"/>
              </a:rPr>
              <a:t>” imprimé </a:t>
            </a:r>
            <a:r>
              <a:rPr lang="es-ES" sz="900" dirty="0" err="1">
                <a:solidFill>
                  <a:srgbClr val="000000"/>
                </a:solidFill>
                <a:latin typeface="Arial"/>
                <a:cs typeface="Arial"/>
              </a:rPr>
              <a:t>ou</a:t>
            </a:r>
            <a:r>
              <a:rPr lang="es-ES" sz="900" dirty="0">
                <a:solidFill>
                  <a:srgbClr val="000000"/>
                </a:solidFill>
                <a:latin typeface="Arial"/>
                <a:cs typeface="Arial"/>
              </a:rPr>
              <a:t> </a:t>
            </a:r>
            <a:r>
              <a:rPr lang="es-ES" sz="900" dirty="0" err="1">
                <a:solidFill>
                  <a:srgbClr val="000000"/>
                </a:solidFill>
                <a:latin typeface="Arial"/>
                <a:cs typeface="Arial"/>
              </a:rPr>
              <a:t>dessiné</a:t>
            </a:r>
            <a:endParaRPr lang="es-ES" sz="900" dirty="0">
              <a:solidFill>
                <a:srgbClr val="000000"/>
              </a:solidFill>
              <a:latin typeface="Arial"/>
              <a:cs typeface="Arial"/>
            </a:endParaRPr>
          </a:p>
          <a:p>
            <a:endParaRPr lang="es-ES" sz="900" dirty="0">
              <a:solidFill>
                <a:srgbClr val="000000"/>
              </a:solidFill>
              <a:latin typeface="Arial"/>
              <a:cs typeface="Arial"/>
            </a:endParaRPr>
          </a:p>
          <a:p>
            <a:r>
              <a:rPr lang="es-ES" sz="900" b="1" dirty="0">
                <a:solidFill>
                  <a:srgbClr val="000000"/>
                </a:solidFill>
                <a:latin typeface="Arial"/>
                <a:cs typeface="Arial"/>
              </a:rPr>
              <a:t>Temps: 45</a:t>
            </a:r>
            <a:r>
              <a:rPr lang="es-ES" sz="900" dirty="0">
                <a:solidFill>
                  <a:srgbClr val="000000"/>
                </a:solidFill>
                <a:latin typeface="Arial"/>
                <a:cs typeface="Arial"/>
              </a:rPr>
              <a:t> minutes</a:t>
            </a:r>
          </a:p>
        </p:txBody>
      </p:sp>
      <p:pic>
        <p:nvPicPr>
          <p:cNvPr id="2" name="Picture 3" descr="EUREKATOOL1FR.png"/>
          <p:cNvPicPr>
            <a:picLocks noChangeAspect="1"/>
          </p:cNvPicPr>
          <p:nvPr/>
        </p:nvPicPr>
        <p:blipFill>
          <a:blip r:embed="rId2"/>
          <a:stretch>
            <a:fillRect/>
          </a:stretch>
        </p:blipFill>
        <p:spPr>
          <a:xfrm>
            <a:off x="2605088" y="1461397"/>
            <a:ext cx="6535737" cy="4478745"/>
          </a:xfrm>
          <a:prstGeom prst="rect">
            <a:avLst/>
          </a:prstGeom>
        </p:spPr>
      </p:pic>
    </p:spTree>
    <p:extLst>
      <p:ext uri="{BB962C8B-B14F-4D97-AF65-F5344CB8AC3E}">
        <p14:creationId xmlns:p14="http://schemas.microsoft.com/office/powerpoint/2010/main" val="3385435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57250" y="3216048"/>
            <a:ext cx="1334020" cy="415498"/>
          </a:xfrm>
          <a:prstGeom prst="rect">
            <a:avLst/>
          </a:prstGeom>
          <a:noFill/>
        </p:spPr>
        <p:txBody>
          <a:bodyPr wrap="none" rtlCol="0">
            <a:spAutoFit/>
          </a:bodyPr>
          <a:lstStyle/>
          <a:p>
            <a:r>
              <a:rPr lang="en-US" sz="2100" dirty="0" err="1">
                <a:latin typeface="Arial"/>
                <a:cs typeface="Arial"/>
              </a:rPr>
              <a:t>Contenus</a:t>
            </a:r>
            <a:endParaRPr lang="en-US" sz="2100" dirty="0">
              <a:latin typeface="Arial"/>
              <a:cs typeface="Arial"/>
            </a:endParaRPr>
          </a:p>
        </p:txBody>
      </p:sp>
      <p:sp>
        <p:nvSpPr>
          <p:cNvPr id="6" name="CuadroTexto 5"/>
          <p:cNvSpPr txBox="1"/>
          <p:nvPr/>
        </p:nvSpPr>
        <p:spPr>
          <a:xfrm>
            <a:off x="3571780" y="2246552"/>
            <a:ext cx="3719223" cy="2354491"/>
          </a:xfrm>
          <a:prstGeom prst="rect">
            <a:avLst/>
          </a:prstGeom>
          <a:noFill/>
        </p:spPr>
        <p:txBody>
          <a:bodyPr wrap="none" rtlCol="0">
            <a:spAutoFit/>
          </a:bodyPr>
          <a:lstStyle/>
          <a:p>
            <a:r>
              <a:rPr lang="en-US" sz="2100" b="1" dirty="0">
                <a:solidFill>
                  <a:schemeClr val="accent5">
                    <a:lumMod val="75000"/>
                  </a:schemeClr>
                </a:solidFill>
                <a:latin typeface="Arial"/>
                <a:cs typeface="Arial"/>
              </a:rPr>
              <a:t>Introduction</a:t>
            </a:r>
          </a:p>
          <a:p>
            <a:endParaRPr lang="en-US" sz="2100" dirty="0">
              <a:latin typeface="Arial"/>
              <a:cs typeface="Arial"/>
            </a:endParaRPr>
          </a:p>
          <a:p>
            <a:r>
              <a:rPr lang="en-US" sz="2100" dirty="0">
                <a:latin typeface="Arial"/>
                <a:cs typeface="Arial"/>
              </a:rPr>
              <a:t>Innovation et Design Thinking</a:t>
            </a:r>
          </a:p>
          <a:p>
            <a:endParaRPr lang="en-US" sz="2100" dirty="0">
              <a:latin typeface="Arial"/>
              <a:cs typeface="Arial"/>
            </a:endParaRPr>
          </a:p>
          <a:p>
            <a:r>
              <a:rPr lang="en-US" sz="2100" dirty="0" err="1">
                <a:latin typeface="Arial"/>
                <a:cs typeface="Arial"/>
              </a:rPr>
              <a:t>Outils</a:t>
            </a:r>
            <a:endParaRPr lang="en-US" sz="2100" dirty="0">
              <a:latin typeface="Arial"/>
              <a:cs typeface="Arial"/>
            </a:endParaRPr>
          </a:p>
          <a:p>
            <a:endParaRPr lang="en-US" sz="2100" dirty="0">
              <a:latin typeface="Arial"/>
              <a:cs typeface="Arial"/>
            </a:endParaRPr>
          </a:p>
          <a:p>
            <a:r>
              <a:rPr lang="en-US" sz="2100" dirty="0">
                <a:latin typeface="Arial"/>
                <a:cs typeface="Arial"/>
              </a:rPr>
              <a:t>Marche à </a:t>
            </a:r>
            <a:r>
              <a:rPr lang="en-US" sz="2100" dirty="0" err="1">
                <a:latin typeface="Arial"/>
                <a:cs typeface="Arial"/>
              </a:rPr>
              <a:t>suivre</a:t>
            </a:r>
            <a:endParaRPr lang="en-US" sz="2100" dirty="0">
              <a:latin typeface="Arial"/>
              <a:cs typeface="Arial"/>
            </a:endParaRPr>
          </a:p>
        </p:txBody>
      </p:sp>
      <p:cxnSp>
        <p:nvCxnSpPr>
          <p:cNvPr id="8" name="Conector recto 7"/>
          <p:cNvCxnSpPr/>
          <p:nvPr/>
        </p:nvCxnSpPr>
        <p:spPr>
          <a:xfrm>
            <a:off x="2971800" y="1649233"/>
            <a:ext cx="0" cy="3526046"/>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689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cNvPicPr/>
          <p:nvPr/>
        </p:nvPicPr>
        <p:blipFill>
          <a:blip r:embed="rId2" cstate="print">
            <a:extLst>
              <a:ext uri="{28A0092B-C50C-407E-A947-70E740481C1C}">
                <a14:useLocalDpi xmlns:a14="http://schemas.microsoft.com/office/drawing/2010/main" val="0"/>
              </a:ext>
            </a:extLst>
          </a:blip>
          <a:stretch>
            <a:fillRect/>
          </a:stretch>
        </p:blipFill>
        <p:spPr>
          <a:xfrm>
            <a:off x="313765" y="1165412"/>
            <a:ext cx="7862047" cy="4643718"/>
          </a:xfrm>
          <a:prstGeom prst="rect">
            <a:avLst/>
          </a:prstGeom>
        </p:spPr>
      </p:pic>
      <p:sp>
        <p:nvSpPr>
          <p:cNvPr id="4" name="CuadroTexto 6"/>
          <p:cNvSpPr txBox="1"/>
          <p:nvPr/>
        </p:nvSpPr>
        <p:spPr>
          <a:xfrm>
            <a:off x="262990" y="510523"/>
            <a:ext cx="4184159" cy="415498"/>
          </a:xfrm>
          <a:prstGeom prst="rect">
            <a:avLst/>
          </a:prstGeom>
          <a:noFill/>
        </p:spPr>
        <p:txBody>
          <a:bodyPr wrap="none" rtlCol="0">
            <a:spAutoFit/>
          </a:bodyPr>
          <a:lstStyle/>
          <a:p>
            <a:r>
              <a:rPr lang="es-ES" sz="2100" dirty="0" err="1">
                <a:latin typeface="Arial"/>
                <a:cs typeface="Arial"/>
              </a:rPr>
              <a:t>Outil</a:t>
            </a:r>
            <a:r>
              <a:rPr lang="es-ES" sz="2100" dirty="0">
                <a:latin typeface="Arial"/>
                <a:cs typeface="Arial"/>
              </a:rPr>
              <a:t> :  </a:t>
            </a:r>
            <a:r>
              <a:rPr lang="es-ES" sz="2100" b="1" dirty="0" err="1">
                <a:latin typeface="Arial"/>
                <a:cs typeface="Arial"/>
              </a:rPr>
              <a:t>Definition</a:t>
            </a:r>
            <a:r>
              <a:rPr lang="es-ES" sz="2100" b="1" dirty="0">
                <a:latin typeface="Arial"/>
                <a:cs typeface="Arial"/>
              </a:rPr>
              <a:t> de </a:t>
            </a:r>
            <a:r>
              <a:rPr lang="es-ES" sz="2100" b="1" dirty="0" err="1">
                <a:latin typeface="Arial"/>
                <a:cs typeface="Arial"/>
              </a:rPr>
              <a:t>problèmes</a:t>
            </a:r>
            <a:r>
              <a:rPr lang="es-ES" sz="2100" b="1" dirty="0">
                <a:latin typeface="Arial"/>
                <a:cs typeface="Arial"/>
              </a:rPr>
              <a:t> </a:t>
            </a:r>
            <a:endParaRPr lang="en-US" sz="2100" b="1" dirty="0">
              <a:solidFill>
                <a:srgbClr val="000000"/>
              </a:solidFill>
              <a:latin typeface="Arial"/>
              <a:cs typeface="Arial"/>
            </a:endParaRPr>
          </a:p>
        </p:txBody>
      </p:sp>
      <p:sp>
        <p:nvSpPr>
          <p:cNvPr id="5" name="TextBox 4">
            <a:extLst>
              <a:ext uri="{FF2B5EF4-FFF2-40B4-BE49-F238E27FC236}">
                <a16:creationId xmlns:a16="http://schemas.microsoft.com/office/drawing/2014/main" id="{9A706ECC-54A5-472B-9BFA-926CB94E9014}"/>
              </a:ext>
            </a:extLst>
          </p:cNvPr>
          <p:cNvSpPr txBox="1"/>
          <p:nvPr/>
        </p:nvSpPr>
        <p:spPr>
          <a:xfrm>
            <a:off x="353912" y="1216779"/>
            <a:ext cx="2476960" cy="338554"/>
          </a:xfrm>
          <a:prstGeom prst="rect">
            <a:avLst/>
          </a:prstGeom>
          <a:solidFill>
            <a:schemeClr val="accent5"/>
          </a:solidFill>
        </p:spPr>
        <p:txBody>
          <a:bodyPr wrap="none" rtlCol="0">
            <a:spAutoFit/>
          </a:bodyPr>
          <a:lstStyle/>
          <a:p>
            <a:r>
              <a:rPr lang="fr-FR" sz="1600" dirty="0"/>
              <a:t>Niveau d’abstraction (++)</a:t>
            </a:r>
            <a:endParaRPr lang="es-AR" sz="1600" dirty="0"/>
          </a:p>
        </p:txBody>
      </p:sp>
      <p:sp>
        <p:nvSpPr>
          <p:cNvPr id="6" name="TextBox 5">
            <a:extLst>
              <a:ext uri="{FF2B5EF4-FFF2-40B4-BE49-F238E27FC236}">
                <a16:creationId xmlns:a16="http://schemas.microsoft.com/office/drawing/2014/main" id="{65237AFC-4F0D-4E52-BE48-F234BB1CAE1A}"/>
              </a:ext>
            </a:extLst>
          </p:cNvPr>
          <p:cNvSpPr txBox="1"/>
          <p:nvPr/>
        </p:nvSpPr>
        <p:spPr>
          <a:xfrm>
            <a:off x="500319" y="1572358"/>
            <a:ext cx="2103851" cy="461665"/>
          </a:xfrm>
          <a:prstGeom prst="rect">
            <a:avLst/>
          </a:prstGeom>
          <a:solidFill>
            <a:schemeClr val="bg1"/>
          </a:solidFill>
        </p:spPr>
        <p:txBody>
          <a:bodyPr wrap="square" rtlCol="0">
            <a:spAutoFit/>
          </a:bodyPr>
          <a:lstStyle/>
          <a:p>
            <a:pPr algn="ctr"/>
            <a:r>
              <a:rPr lang="fr-FR" sz="1200" dirty="0"/>
              <a:t>Les femmes sont</a:t>
            </a:r>
          </a:p>
          <a:p>
            <a:pPr algn="ctr"/>
            <a:r>
              <a:rPr lang="fr-FR" sz="1200" dirty="0"/>
              <a:t>victimes de violence</a:t>
            </a:r>
            <a:endParaRPr lang="es-AR" sz="1200" dirty="0"/>
          </a:p>
        </p:txBody>
      </p:sp>
      <p:sp>
        <p:nvSpPr>
          <p:cNvPr id="7" name="TextBox 6">
            <a:extLst>
              <a:ext uri="{FF2B5EF4-FFF2-40B4-BE49-F238E27FC236}">
                <a16:creationId xmlns:a16="http://schemas.microsoft.com/office/drawing/2014/main" id="{58A1654E-D6B4-42CD-A7A9-B8E8EED1E8C6}"/>
              </a:ext>
            </a:extLst>
          </p:cNvPr>
          <p:cNvSpPr txBox="1"/>
          <p:nvPr/>
        </p:nvSpPr>
        <p:spPr>
          <a:xfrm>
            <a:off x="2790725" y="1538162"/>
            <a:ext cx="2648542" cy="523220"/>
          </a:xfrm>
          <a:prstGeom prst="rect">
            <a:avLst/>
          </a:prstGeom>
          <a:solidFill>
            <a:srgbClr val="0070C0"/>
          </a:solidFill>
        </p:spPr>
        <p:txBody>
          <a:bodyPr wrap="square" rtlCol="0">
            <a:spAutoFit/>
          </a:bodyPr>
          <a:lstStyle/>
          <a:p>
            <a:r>
              <a:rPr lang="fr-FR" sz="1400" dirty="0">
                <a:solidFill>
                  <a:schemeClr val="bg1"/>
                </a:solidFill>
              </a:rPr>
              <a:t>Demander « Comment? » Permet de descendre l’escalier</a:t>
            </a:r>
            <a:endParaRPr lang="es-AR" sz="1400" dirty="0">
              <a:solidFill>
                <a:schemeClr val="bg1"/>
              </a:solidFill>
            </a:endParaRPr>
          </a:p>
        </p:txBody>
      </p:sp>
      <p:sp>
        <p:nvSpPr>
          <p:cNvPr id="8" name="TextBox 7">
            <a:extLst>
              <a:ext uri="{FF2B5EF4-FFF2-40B4-BE49-F238E27FC236}">
                <a16:creationId xmlns:a16="http://schemas.microsoft.com/office/drawing/2014/main" id="{571493EF-8E87-4698-9277-B27D9A478707}"/>
              </a:ext>
            </a:extLst>
          </p:cNvPr>
          <p:cNvSpPr txBox="1"/>
          <p:nvPr/>
        </p:nvSpPr>
        <p:spPr>
          <a:xfrm>
            <a:off x="4887336" y="5386680"/>
            <a:ext cx="2864887" cy="338554"/>
          </a:xfrm>
          <a:prstGeom prst="rect">
            <a:avLst/>
          </a:prstGeom>
          <a:solidFill>
            <a:srgbClr val="0070C0"/>
          </a:solidFill>
        </p:spPr>
        <p:txBody>
          <a:bodyPr wrap="none" rtlCol="0">
            <a:spAutoFit/>
          </a:bodyPr>
          <a:lstStyle/>
          <a:p>
            <a:r>
              <a:rPr lang="fr-FR" sz="1600" dirty="0">
                <a:solidFill>
                  <a:schemeClr val="bg1"/>
                </a:solidFill>
              </a:rPr>
              <a:t>Niveau de concrétisation (++)</a:t>
            </a:r>
            <a:endParaRPr lang="es-AR" sz="1600" dirty="0">
              <a:solidFill>
                <a:schemeClr val="bg1"/>
              </a:solidFill>
            </a:endParaRPr>
          </a:p>
        </p:txBody>
      </p:sp>
      <p:sp>
        <p:nvSpPr>
          <p:cNvPr id="9" name="TextBox 8">
            <a:extLst>
              <a:ext uri="{FF2B5EF4-FFF2-40B4-BE49-F238E27FC236}">
                <a16:creationId xmlns:a16="http://schemas.microsoft.com/office/drawing/2014/main" id="{44E3929B-9D72-4077-90C9-A71BB4C0EE88}"/>
              </a:ext>
            </a:extLst>
          </p:cNvPr>
          <p:cNvSpPr txBox="1"/>
          <p:nvPr/>
        </p:nvSpPr>
        <p:spPr>
          <a:xfrm>
            <a:off x="5439267" y="1954513"/>
            <a:ext cx="2648542" cy="523220"/>
          </a:xfrm>
          <a:prstGeom prst="rect">
            <a:avLst/>
          </a:prstGeom>
          <a:solidFill>
            <a:srgbClr val="0070C0"/>
          </a:solidFill>
        </p:spPr>
        <p:txBody>
          <a:bodyPr wrap="square" rtlCol="0">
            <a:spAutoFit/>
          </a:bodyPr>
          <a:lstStyle/>
          <a:p>
            <a:r>
              <a:rPr lang="fr-FR" sz="1400" dirty="0">
                <a:solidFill>
                  <a:schemeClr val="bg1"/>
                </a:solidFill>
              </a:rPr>
              <a:t>Demander « Comment? » Permet de descendre l’escalier</a:t>
            </a:r>
            <a:endParaRPr lang="es-AR" sz="1400" dirty="0">
              <a:solidFill>
                <a:schemeClr val="bg1"/>
              </a:solidFill>
            </a:endParaRPr>
          </a:p>
        </p:txBody>
      </p:sp>
      <p:sp>
        <p:nvSpPr>
          <p:cNvPr id="10" name="TextBox 9">
            <a:extLst>
              <a:ext uri="{FF2B5EF4-FFF2-40B4-BE49-F238E27FC236}">
                <a16:creationId xmlns:a16="http://schemas.microsoft.com/office/drawing/2014/main" id="{F3E5D5A1-4559-4F20-ABF1-A7D337DE12D7}"/>
              </a:ext>
            </a:extLst>
          </p:cNvPr>
          <p:cNvSpPr txBox="1"/>
          <p:nvPr/>
        </p:nvSpPr>
        <p:spPr>
          <a:xfrm>
            <a:off x="1679702" y="3739265"/>
            <a:ext cx="2435294" cy="523220"/>
          </a:xfrm>
          <a:prstGeom prst="rect">
            <a:avLst/>
          </a:prstGeom>
          <a:solidFill>
            <a:schemeClr val="accent5"/>
          </a:solidFill>
        </p:spPr>
        <p:txBody>
          <a:bodyPr wrap="square" rtlCol="0">
            <a:spAutoFit/>
          </a:bodyPr>
          <a:lstStyle/>
          <a:p>
            <a:r>
              <a:rPr lang="fr-FR" sz="1400" dirty="0"/>
              <a:t>Demander « Pourquoi? » Permet de monter l’escalier</a:t>
            </a:r>
            <a:endParaRPr lang="es-AR" sz="1400" dirty="0"/>
          </a:p>
        </p:txBody>
      </p:sp>
      <p:sp>
        <p:nvSpPr>
          <p:cNvPr id="11" name="TextBox 10">
            <a:extLst>
              <a:ext uri="{FF2B5EF4-FFF2-40B4-BE49-F238E27FC236}">
                <a16:creationId xmlns:a16="http://schemas.microsoft.com/office/drawing/2014/main" id="{0B3CF42B-9001-4F7A-B058-DB48A58C279F}"/>
              </a:ext>
            </a:extLst>
          </p:cNvPr>
          <p:cNvSpPr txBox="1"/>
          <p:nvPr/>
        </p:nvSpPr>
        <p:spPr>
          <a:xfrm>
            <a:off x="2790725" y="4524095"/>
            <a:ext cx="2346883" cy="523220"/>
          </a:xfrm>
          <a:prstGeom prst="rect">
            <a:avLst/>
          </a:prstGeom>
          <a:solidFill>
            <a:schemeClr val="accent5"/>
          </a:solidFill>
        </p:spPr>
        <p:txBody>
          <a:bodyPr wrap="square" rtlCol="0">
            <a:spAutoFit/>
          </a:bodyPr>
          <a:lstStyle/>
          <a:p>
            <a:r>
              <a:rPr lang="fr-FR" sz="1400" dirty="0"/>
              <a:t>Demander « Pourquoi? » Permet de monter l’escalier</a:t>
            </a:r>
            <a:endParaRPr lang="es-AR" sz="1400" dirty="0"/>
          </a:p>
        </p:txBody>
      </p:sp>
      <p:sp>
        <p:nvSpPr>
          <p:cNvPr id="12" name="TextBox 11">
            <a:extLst>
              <a:ext uri="{FF2B5EF4-FFF2-40B4-BE49-F238E27FC236}">
                <a16:creationId xmlns:a16="http://schemas.microsoft.com/office/drawing/2014/main" id="{DB1AEB99-780F-4079-8813-A6E0DB952232}"/>
              </a:ext>
            </a:extLst>
          </p:cNvPr>
          <p:cNvSpPr txBox="1"/>
          <p:nvPr/>
        </p:nvSpPr>
        <p:spPr>
          <a:xfrm>
            <a:off x="3721962" y="2578151"/>
            <a:ext cx="4365847" cy="1077218"/>
          </a:xfrm>
          <a:prstGeom prst="rect">
            <a:avLst/>
          </a:prstGeom>
          <a:solidFill>
            <a:schemeClr val="tx2"/>
          </a:solidFill>
        </p:spPr>
        <p:txBody>
          <a:bodyPr wrap="square" rtlCol="0">
            <a:spAutoFit/>
          </a:bodyPr>
          <a:lstStyle/>
          <a:p>
            <a:pPr algn="just"/>
            <a:r>
              <a:rPr lang="fr-FR" sz="1600" dirty="0"/>
              <a:t>Permettre la prise en charge immédiate et l’accès à une information personnalisée pour que les victimes se sentent protégées et soutenues</a:t>
            </a:r>
            <a:endParaRPr lang="es-AR" sz="1600" dirty="0"/>
          </a:p>
        </p:txBody>
      </p:sp>
      <p:sp>
        <p:nvSpPr>
          <p:cNvPr id="13" name="TextBox 12">
            <a:extLst>
              <a:ext uri="{FF2B5EF4-FFF2-40B4-BE49-F238E27FC236}">
                <a16:creationId xmlns:a16="http://schemas.microsoft.com/office/drawing/2014/main" id="{DC27AE0F-FDDD-41C7-AB7A-564690031954}"/>
              </a:ext>
            </a:extLst>
          </p:cNvPr>
          <p:cNvSpPr txBox="1"/>
          <p:nvPr/>
        </p:nvSpPr>
        <p:spPr>
          <a:xfrm>
            <a:off x="2830872" y="2099111"/>
            <a:ext cx="2568248" cy="461665"/>
          </a:xfrm>
          <a:prstGeom prst="rect">
            <a:avLst/>
          </a:prstGeom>
          <a:solidFill>
            <a:schemeClr val="bg1"/>
          </a:solidFill>
        </p:spPr>
        <p:txBody>
          <a:bodyPr wrap="square" rtlCol="0">
            <a:spAutoFit/>
          </a:bodyPr>
          <a:lstStyle/>
          <a:p>
            <a:r>
              <a:rPr lang="fr-FR" sz="1200" dirty="0"/>
              <a:t>Faciliter la visibilité et l’accès à un soutien des victimes de violence</a:t>
            </a:r>
            <a:endParaRPr lang="es-AR" sz="1200" dirty="0"/>
          </a:p>
        </p:txBody>
      </p:sp>
      <p:sp>
        <p:nvSpPr>
          <p:cNvPr id="14" name="TextBox 13">
            <a:extLst>
              <a:ext uri="{FF2B5EF4-FFF2-40B4-BE49-F238E27FC236}">
                <a16:creationId xmlns:a16="http://schemas.microsoft.com/office/drawing/2014/main" id="{B7D9909F-ACD5-4667-89BB-544E2CA6B427}"/>
              </a:ext>
            </a:extLst>
          </p:cNvPr>
          <p:cNvSpPr txBox="1"/>
          <p:nvPr/>
        </p:nvSpPr>
        <p:spPr>
          <a:xfrm>
            <a:off x="4817806" y="3693098"/>
            <a:ext cx="3270003" cy="646331"/>
          </a:xfrm>
          <a:prstGeom prst="rect">
            <a:avLst/>
          </a:prstGeom>
          <a:solidFill>
            <a:schemeClr val="bg1"/>
          </a:solidFill>
        </p:spPr>
        <p:txBody>
          <a:bodyPr wrap="square" rtlCol="0">
            <a:spAutoFit/>
          </a:bodyPr>
          <a:lstStyle/>
          <a:p>
            <a:r>
              <a:rPr lang="fr-FR" sz="1200" dirty="0"/>
              <a:t>Créer un espace physique pour la médiation de services d’attention psychologique et pour l’information relative aux actions en justice</a:t>
            </a:r>
            <a:endParaRPr lang="es-AR" sz="1200" dirty="0"/>
          </a:p>
        </p:txBody>
      </p:sp>
      <p:sp>
        <p:nvSpPr>
          <p:cNvPr id="15" name="TextBox 14">
            <a:extLst>
              <a:ext uri="{FF2B5EF4-FFF2-40B4-BE49-F238E27FC236}">
                <a16:creationId xmlns:a16="http://schemas.microsoft.com/office/drawing/2014/main" id="{59787A5D-9304-4DD1-A621-61B250305210}"/>
              </a:ext>
            </a:extLst>
          </p:cNvPr>
          <p:cNvSpPr txBox="1"/>
          <p:nvPr/>
        </p:nvSpPr>
        <p:spPr>
          <a:xfrm>
            <a:off x="5978592" y="4539889"/>
            <a:ext cx="2197220" cy="646331"/>
          </a:xfrm>
          <a:prstGeom prst="rect">
            <a:avLst/>
          </a:prstGeom>
          <a:solidFill>
            <a:schemeClr val="bg1"/>
          </a:solidFill>
        </p:spPr>
        <p:txBody>
          <a:bodyPr wrap="square" rtlCol="0">
            <a:spAutoFit/>
          </a:bodyPr>
          <a:lstStyle/>
          <a:p>
            <a:r>
              <a:rPr lang="fr-FR" sz="1200" dirty="0"/>
              <a:t>Etablir des centres d’écoute pour les femmes victimes de violence</a:t>
            </a:r>
            <a:endParaRPr lang="es-AR" sz="1200"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392100D-A487-43DB-84FB-051EBE927A95}"/>
              </a:ext>
            </a:extLst>
          </p:cNvPr>
          <p:cNvSpPr txBox="1"/>
          <p:nvPr/>
        </p:nvSpPr>
        <p:spPr>
          <a:xfrm>
            <a:off x="254524" y="366775"/>
            <a:ext cx="5378395" cy="369332"/>
          </a:xfrm>
          <a:prstGeom prst="rect">
            <a:avLst/>
          </a:prstGeom>
          <a:noFill/>
        </p:spPr>
        <p:txBody>
          <a:bodyPr wrap="none" rtlCol="0">
            <a:spAutoFit/>
          </a:bodyPr>
          <a:lstStyle/>
          <a:p>
            <a:r>
              <a:rPr lang="fr-FR" b="1" dirty="0"/>
              <a:t>COMMENT FORMULER MON DEFI : </a:t>
            </a:r>
            <a:r>
              <a:rPr lang="fr-FR" dirty="0"/>
              <a:t>EXEMPLES</a:t>
            </a:r>
          </a:p>
        </p:txBody>
      </p:sp>
      <p:pic>
        <p:nvPicPr>
          <p:cNvPr id="11" name="Picture 10">
            <a:extLst>
              <a:ext uri="{FF2B5EF4-FFF2-40B4-BE49-F238E27FC236}">
                <a16:creationId xmlns:a16="http://schemas.microsoft.com/office/drawing/2014/main" id="{57625087-F7E8-4B63-8B9C-D4A1F8C5B652}"/>
              </a:ext>
            </a:extLst>
          </p:cNvPr>
          <p:cNvPicPr>
            <a:picLocks noChangeAspect="1"/>
          </p:cNvPicPr>
          <p:nvPr/>
        </p:nvPicPr>
        <p:blipFill>
          <a:blip r:embed="rId2" cstate="print"/>
          <a:stretch>
            <a:fillRect/>
          </a:stretch>
        </p:blipFill>
        <p:spPr>
          <a:xfrm>
            <a:off x="0" y="887007"/>
            <a:ext cx="9144000" cy="2992444"/>
          </a:xfrm>
          <a:prstGeom prst="rect">
            <a:avLst/>
          </a:prstGeom>
        </p:spPr>
      </p:pic>
      <p:pic>
        <p:nvPicPr>
          <p:cNvPr id="14" name="Picture 13">
            <a:extLst>
              <a:ext uri="{FF2B5EF4-FFF2-40B4-BE49-F238E27FC236}">
                <a16:creationId xmlns:a16="http://schemas.microsoft.com/office/drawing/2014/main" id="{DC3CE89D-97C2-4D0A-872F-6C8B20E65383}"/>
              </a:ext>
            </a:extLst>
          </p:cNvPr>
          <p:cNvPicPr>
            <a:picLocks noChangeAspect="1"/>
          </p:cNvPicPr>
          <p:nvPr/>
        </p:nvPicPr>
        <p:blipFill>
          <a:blip r:embed="rId3" cstate="print"/>
          <a:stretch>
            <a:fillRect/>
          </a:stretch>
        </p:blipFill>
        <p:spPr>
          <a:xfrm>
            <a:off x="0" y="4011499"/>
            <a:ext cx="6806154" cy="2695575"/>
          </a:xfrm>
          <a:prstGeom prst="rect">
            <a:avLst/>
          </a:prstGeom>
        </p:spPr>
      </p:pic>
      <p:sp>
        <p:nvSpPr>
          <p:cNvPr id="2" name="TextBox 1">
            <a:extLst>
              <a:ext uri="{FF2B5EF4-FFF2-40B4-BE49-F238E27FC236}">
                <a16:creationId xmlns:a16="http://schemas.microsoft.com/office/drawing/2014/main" id="{CFBC5158-8C2F-40E7-814C-D27B09384FEF}"/>
              </a:ext>
            </a:extLst>
          </p:cNvPr>
          <p:cNvSpPr txBox="1"/>
          <p:nvPr/>
        </p:nvSpPr>
        <p:spPr>
          <a:xfrm>
            <a:off x="1055688" y="3355975"/>
            <a:ext cx="7299263" cy="384721"/>
          </a:xfrm>
          <a:prstGeom prst="rect">
            <a:avLst/>
          </a:prstGeom>
          <a:solidFill>
            <a:srgbClr val="FFC000">
              <a:alpha val="96000"/>
            </a:srgbClr>
          </a:solidFill>
        </p:spPr>
        <p:txBody>
          <a:bodyPr wrap="square" rtlCol="0" anchor="t">
            <a:spAutoFit/>
          </a:bodyPr>
          <a:lstStyle/>
          <a:p>
            <a:r>
              <a:rPr lang="fr-FR" sz="1100" b="1" dirty="0">
                <a:solidFill>
                  <a:schemeClr val="bg1"/>
                </a:solidFill>
              </a:rPr>
              <a:t>EGYPTE | Comment peut-on </a:t>
            </a:r>
            <a:r>
              <a:rPr lang="fr-FR" sz="1100" b="1" dirty="0" err="1">
                <a:solidFill>
                  <a:schemeClr val="bg1"/>
                </a:solidFill>
              </a:rPr>
              <a:t>co-créer</a:t>
            </a:r>
            <a:r>
              <a:rPr lang="fr-FR" sz="1100" b="1" dirty="0">
                <a:solidFill>
                  <a:schemeClr val="bg1"/>
                </a:solidFill>
              </a:rPr>
              <a:t>, avec les communautés, des solutions sur les moyens d’existence?</a:t>
            </a:r>
          </a:p>
          <a:p>
            <a:r>
              <a:rPr lang="fr-FR" sz="800" dirty="0"/>
              <a:t> </a:t>
            </a:r>
          </a:p>
        </p:txBody>
      </p:sp>
      <p:sp>
        <p:nvSpPr>
          <p:cNvPr id="6" name="TextBox 5">
            <a:extLst>
              <a:ext uri="{FF2B5EF4-FFF2-40B4-BE49-F238E27FC236}">
                <a16:creationId xmlns:a16="http://schemas.microsoft.com/office/drawing/2014/main" id="{2013C111-3EF4-4E4A-B2BB-8CB7E2776472}"/>
              </a:ext>
            </a:extLst>
          </p:cNvPr>
          <p:cNvSpPr txBox="1"/>
          <p:nvPr/>
        </p:nvSpPr>
        <p:spPr>
          <a:xfrm>
            <a:off x="670874" y="6132986"/>
            <a:ext cx="5607378" cy="430887"/>
          </a:xfrm>
          <a:prstGeom prst="rect">
            <a:avLst/>
          </a:prstGeom>
          <a:solidFill>
            <a:schemeClr val="accent1"/>
          </a:solidFill>
        </p:spPr>
        <p:txBody>
          <a:bodyPr wrap="square" rtlCol="0">
            <a:spAutoFit/>
          </a:bodyPr>
          <a:lstStyle/>
          <a:p>
            <a:r>
              <a:rPr lang="fr-FR" sz="1100" b="1" dirty="0">
                <a:solidFill>
                  <a:schemeClr val="bg1"/>
                </a:solidFill>
              </a:rPr>
              <a:t>TUNISIE | Comment peut-on impliquer les jeunes gens talentueux dans la conception de solutions innovantes pour les défis liés au développement?</a:t>
            </a:r>
          </a:p>
        </p:txBody>
      </p:sp>
      <p:sp>
        <p:nvSpPr>
          <p:cNvPr id="3" name="TextBox 2">
            <a:extLst>
              <a:ext uri="{FF2B5EF4-FFF2-40B4-BE49-F238E27FC236}">
                <a16:creationId xmlns:a16="http://schemas.microsoft.com/office/drawing/2014/main" id="{8D5F8A5A-AF9C-4B32-B948-F9135E25E29E}"/>
              </a:ext>
            </a:extLst>
          </p:cNvPr>
          <p:cNvSpPr txBox="1"/>
          <p:nvPr/>
        </p:nvSpPr>
        <p:spPr>
          <a:xfrm>
            <a:off x="395926" y="4011498"/>
            <a:ext cx="2545237" cy="626489"/>
          </a:xfrm>
          <a:prstGeom prst="rect">
            <a:avLst/>
          </a:prstGeom>
          <a:solidFill>
            <a:schemeClr val="bg1"/>
          </a:solidFill>
        </p:spPr>
        <p:txBody>
          <a:bodyPr wrap="square" rtlCol="0">
            <a:spAutoFit/>
          </a:bodyPr>
          <a:lstStyle/>
          <a:p>
            <a:endParaRPr lang="es-AR" dirty="0"/>
          </a:p>
        </p:txBody>
      </p:sp>
    </p:spTree>
    <p:extLst>
      <p:ext uri="{BB962C8B-B14F-4D97-AF65-F5344CB8AC3E}">
        <p14:creationId xmlns:p14="http://schemas.microsoft.com/office/powerpoint/2010/main" val="19401421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DD0C-8988-4EF2-BDBE-7054424C93E8}"/>
              </a:ext>
            </a:extLst>
          </p:cNvPr>
          <p:cNvSpPr>
            <a:spLocks noGrp="1"/>
          </p:cNvSpPr>
          <p:nvPr>
            <p:ph type="title" idx="4294967295"/>
          </p:nvPr>
        </p:nvSpPr>
        <p:spPr>
          <a:xfrm>
            <a:off x="3280919" y="1929996"/>
            <a:ext cx="2431332" cy="650681"/>
          </a:xfrm>
        </p:spPr>
        <p:txBody>
          <a:bodyPr>
            <a:noAutofit/>
          </a:bodyPr>
          <a:lstStyle/>
          <a:p>
            <a:pPr lvl="0"/>
            <a:r>
              <a:rPr lang="en-US" sz="1400" dirty="0" err="1">
                <a:solidFill>
                  <a:schemeClr val="bg1"/>
                </a:solidFill>
              </a:rPr>
              <a:t>Rechercher</a:t>
            </a:r>
            <a:r>
              <a:rPr lang="en-US" sz="1400" dirty="0">
                <a:solidFill>
                  <a:schemeClr val="bg1"/>
                </a:solidFill>
              </a:rPr>
              <a:t> par </a:t>
            </a:r>
            <a:r>
              <a:rPr lang="en-US" sz="1400" dirty="0" err="1">
                <a:solidFill>
                  <a:schemeClr val="bg1"/>
                </a:solidFill>
              </a:rPr>
              <a:t>l’Empathie</a:t>
            </a:r>
            <a:endParaRPr lang="en-US" sz="1400" dirty="0">
              <a:solidFill>
                <a:schemeClr val="bg1"/>
              </a:solidFill>
            </a:endParaRPr>
          </a:p>
        </p:txBody>
      </p:sp>
      <p:sp>
        <p:nvSpPr>
          <p:cNvPr id="9" name="TextBox 8">
            <a:extLst>
              <a:ext uri="{FF2B5EF4-FFF2-40B4-BE49-F238E27FC236}">
                <a16:creationId xmlns:a16="http://schemas.microsoft.com/office/drawing/2014/main" id="{AE53B6E4-C1E9-49D4-BFC8-59DE77E85349}"/>
              </a:ext>
            </a:extLst>
          </p:cNvPr>
          <p:cNvSpPr txBox="1"/>
          <p:nvPr/>
        </p:nvSpPr>
        <p:spPr>
          <a:xfrm>
            <a:off x="860193" y="4359637"/>
            <a:ext cx="2281285" cy="307777"/>
          </a:xfrm>
          <a:prstGeom prst="rect">
            <a:avLst/>
          </a:prstGeom>
          <a:noFill/>
        </p:spPr>
        <p:txBody>
          <a:bodyPr wrap="square" rtlCol="0">
            <a:spAutoFit/>
          </a:bodyPr>
          <a:lstStyle/>
          <a:p>
            <a:endParaRPr lang="es-AR" sz="1400" dirty="0">
              <a:solidFill>
                <a:schemeClr val="bg1"/>
              </a:solidFill>
            </a:endParaRPr>
          </a:p>
        </p:txBody>
      </p:sp>
      <p:pic>
        <p:nvPicPr>
          <p:cNvPr id="10" name="Picture 1">
            <a:extLst>
              <a:ext uri="{FF2B5EF4-FFF2-40B4-BE49-F238E27FC236}">
                <a16:creationId xmlns:a16="http://schemas.microsoft.com/office/drawing/2014/main" id="{2B8F227F-3103-43CE-8F1E-7958E7A9DF0C}"/>
              </a:ext>
            </a:extLst>
          </p:cNvPr>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5429" y="3254067"/>
            <a:ext cx="1565846" cy="80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cap="flat">
                <a:solidFill>
                  <a:schemeClr val="tx1"/>
                </a:solidFill>
                <a:round/>
                <a:headEnd/>
                <a:tailEnd/>
              </a14:hiddenLine>
            </a:ext>
          </a:extLst>
        </p:spPr>
      </p:pic>
      <p:pic>
        <p:nvPicPr>
          <p:cNvPr id="12" name="Imagen 44">
            <a:extLst>
              <a:ext uri="{FF2B5EF4-FFF2-40B4-BE49-F238E27FC236}">
                <a16:creationId xmlns:a16="http://schemas.microsoft.com/office/drawing/2014/main" id="{8EA86F68-C9A8-470C-8329-3582012104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0551" y="4412789"/>
            <a:ext cx="1629384" cy="833590"/>
          </a:xfrm>
          <a:prstGeom prst="rect">
            <a:avLst/>
          </a:prstGeom>
        </p:spPr>
      </p:pic>
      <p:sp>
        <p:nvSpPr>
          <p:cNvPr id="11" name="Oval 10">
            <a:extLst>
              <a:ext uri="{FF2B5EF4-FFF2-40B4-BE49-F238E27FC236}">
                <a16:creationId xmlns:a16="http://schemas.microsoft.com/office/drawing/2014/main" id="{12252969-3FCB-4F0A-9749-D3E75B13DA00}"/>
              </a:ext>
            </a:extLst>
          </p:cNvPr>
          <p:cNvSpPr/>
          <p:nvPr/>
        </p:nvSpPr>
        <p:spPr>
          <a:xfrm>
            <a:off x="4091232" y="1270526"/>
            <a:ext cx="810706" cy="805347"/>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500FC5"/>
                </a:solidFill>
              </a:rPr>
              <a:t>2</a:t>
            </a:r>
            <a:endParaRPr lang="es-AR" sz="2800" b="1" dirty="0">
              <a:solidFill>
                <a:srgbClr val="500FC5"/>
              </a:solidFill>
            </a:endParaRPr>
          </a:p>
        </p:txBody>
      </p:sp>
      <p:sp>
        <p:nvSpPr>
          <p:cNvPr id="13" name="Title 1">
            <a:extLst>
              <a:ext uri="{FF2B5EF4-FFF2-40B4-BE49-F238E27FC236}">
                <a16:creationId xmlns:a16="http://schemas.microsoft.com/office/drawing/2014/main" id="{3299A7F9-F349-47A7-8753-CF52EDDD45EC}"/>
              </a:ext>
            </a:extLst>
          </p:cNvPr>
          <p:cNvSpPr txBox="1">
            <a:spLocks/>
          </p:cNvSpPr>
          <p:nvPr/>
        </p:nvSpPr>
        <p:spPr bwMode="auto">
          <a:xfrm>
            <a:off x="3075206" y="2386870"/>
            <a:ext cx="3085410" cy="7561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2625" b="1">
                <a:solidFill>
                  <a:srgbClr val="61A534"/>
                </a:solidFill>
                <a:latin typeface="+mj-lt"/>
                <a:ea typeface="ＭＳ Ｐゴシック" charset="0"/>
                <a:cs typeface="ＭＳ Ｐゴシック" charset="0"/>
              </a:defRPr>
            </a:lvl1pPr>
            <a:lvl2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2pPr>
            <a:lvl3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3pPr>
            <a:lvl4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4pPr>
            <a:lvl5pPr algn="l" rtl="0" eaLnBrk="1" fontAlgn="base" hangingPunct="1">
              <a:spcBef>
                <a:spcPct val="0"/>
              </a:spcBef>
              <a:spcAft>
                <a:spcPct val="0"/>
              </a:spcAft>
              <a:defRPr sz="2625" b="1">
                <a:solidFill>
                  <a:srgbClr val="61A534"/>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2625" b="1">
                <a:solidFill>
                  <a:srgbClr val="61A534"/>
                </a:solidFill>
                <a:latin typeface="Arial" charset="0"/>
              </a:defRPr>
            </a:lvl6pPr>
            <a:lvl7pPr marL="685800" algn="l" rtl="0" eaLnBrk="1" fontAlgn="base" hangingPunct="1">
              <a:spcBef>
                <a:spcPct val="0"/>
              </a:spcBef>
              <a:spcAft>
                <a:spcPct val="0"/>
              </a:spcAft>
              <a:defRPr sz="2625" b="1">
                <a:solidFill>
                  <a:srgbClr val="61A534"/>
                </a:solidFill>
                <a:latin typeface="Arial" charset="0"/>
              </a:defRPr>
            </a:lvl7pPr>
            <a:lvl8pPr marL="1028700" algn="l" rtl="0" eaLnBrk="1" fontAlgn="base" hangingPunct="1">
              <a:spcBef>
                <a:spcPct val="0"/>
              </a:spcBef>
              <a:spcAft>
                <a:spcPct val="0"/>
              </a:spcAft>
              <a:defRPr sz="2625" b="1">
                <a:solidFill>
                  <a:srgbClr val="61A534"/>
                </a:solidFill>
                <a:latin typeface="Arial" charset="0"/>
              </a:defRPr>
            </a:lvl8pPr>
            <a:lvl9pPr marL="1371600" algn="l" rtl="0" eaLnBrk="1" fontAlgn="base" hangingPunct="1">
              <a:spcBef>
                <a:spcPct val="0"/>
              </a:spcBef>
              <a:spcAft>
                <a:spcPct val="0"/>
              </a:spcAft>
              <a:defRPr sz="2625" b="1">
                <a:solidFill>
                  <a:srgbClr val="61A534"/>
                </a:solidFill>
                <a:latin typeface="Arial" charset="0"/>
              </a:defRPr>
            </a:lvl9pPr>
          </a:lstStyle>
          <a:p>
            <a:r>
              <a:rPr lang="es-ES" sz="2000" kern="0" dirty="0">
                <a:solidFill>
                  <a:schemeClr val="bg1"/>
                </a:solidFill>
                <a:latin typeface="Oxfam Global Headline" pitchFamily="34" charset="0"/>
                <a:cs typeface="Arial" panose="020B0604020202020204" pitchFamily="34" charset="0"/>
              </a:rPr>
              <a:t>Qui </a:t>
            </a:r>
            <a:r>
              <a:rPr lang="es-ES" sz="2000" kern="0" dirty="0" err="1">
                <a:solidFill>
                  <a:schemeClr val="bg1"/>
                </a:solidFill>
                <a:latin typeface="Oxfam Global Headline" pitchFamily="34" charset="0"/>
                <a:cs typeface="Arial" panose="020B0604020202020204" pitchFamily="34" charset="0"/>
              </a:rPr>
              <a:t>sont</a:t>
            </a:r>
            <a:r>
              <a:rPr lang="es-ES" sz="2000" kern="0" dirty="0">
                <a:solidFill>
                  <a:schemeClr val="bg1"/>
                </a:solidFill>
                <a:latin typeface="Oxfam Global Headline" pitchFamily="34" charset="0"/>
                <a:cs typeface="Arial" panose="020B0604020202020204" pitchFamily="34" charset="0"/>
              </a:rPr>
              <a:t> nos </a:t>
            </a:r>
            <a:r>
              <a:rPr lang="es-ES" sz="2000" kern="0" dirty="0" err="1">
                <a:solidFill>
                  <a:schemeClr val="bg1"/>
                </a:solidFill>
                <a:latin typeface="Oxfam Global Headline" pitchFamily="34" charset="0"/>
                <a:cs typeface="Arial" panose="020B0604020202020204" pitchFamily="34" charset="0"/>
              </a:rPr>
              <a:t>bénéficiaires</a:t>
            </a:r>
            <a:r>
              <a:rPr lang="es-ES" sz="2000" kern="0" dirty="0">
                <a:solidFill>
                  <a:schemeClr val="bg1"/>
                </a:solidFill>
                <a:latin typeface="Oxfam Global Headline" pitchFamily="34" charset="0"/>
                <a:cs typeface="Arial" panose="020B0604020202020204" pitchFamily="34" charset="0"/>
              </a:rPr>
              <a:t>?</a:t>
            </a:r>
            <a:endParaRPr lang="fr-FR" sz="2000" kern="0" dirty="0">
              <a:solidFill>
                <a:schemeClr val="bg1"/>
              </a:solidFill>
              <a:latin typeface="Oxfam Global Headline" pitchFamily="34" charset="0"/>
              <a:cs typeface="Arial" panose="020B0604020202020204" pitchFamily="34" charset="0"/>
            </a:endParaRPr>
          </a:p>
        </p:txBody>
      </p:sp>
      <p:sp>
        <p:nvSpPr>
          <p:cNvPr id="7" name="TextBox 6">
            <a:extLst>
              <a:ext uri="{FF2B5EF4-FFF2-40B4-BE49-F238E27FC236}">
                <a16:creationId xmlns:a16="http://schemas.microsoft.com/office/drawing/2014/main" id="{EAC31803-FD95-41C4-8BB8-69F4BDAA977D}"/>
              </a:ext>
            </a:extLst>
          </p:cNvPr>
          <p:cNvSpPr txBox="1"/>
          <p:nvPr/>
        </p:nvSpPr>
        <p:spPr>
          <a:xfrm>
            <a:off x="5093862" y="4044817"/>
            <a:ext cx="1258678" cy="261610"/>
          </a:xfrm>
          <a:prstGeom prst="rect">
            <a:avLst/>
          </a:prstGeom>
          <a:noFill/>
        </p:spPr>
        <p:txBody>
          <a:bodyPr wrap="none" rtlCol="0">
            <a:spAutoFit/>
          </a:bodyPr>
          <a:lstStyle/>
          <a:p>
            <a:r>
              <a:rPr lang="fr-FR" sz="1100" dirty="0">
                <a:solidFill>
                  <a:schemeClr val="bg1"/>
                </a:solidFill>
              </a:rPr>
              <a:t>Carte d’empathie</a:t>
            </a:r>
            <a:endParaRPr lang="es-AR" sz="1100" dirty="0">
              <a:solidFill>
                <a:schemeClr val="bg1"/>
              </a:solidFill>
            </a:endParaRPr>
          </a:p>
        </p:txBody>
      </p:sp>
      <p:sp>
        <p:nvSpPr>
          <p:cNvPr id="8" name="TextBox 7">
            <a:extLst>
              <a:ext uri="{FF2B5EF4-FFF2-40B4-BE49-F238E27FC236}">
                <a16:creationId xmlns:a16="http://schemas.microsoft.com/office/drawing/2014/main" id="{19CDB8CB-61FB-48A1-9A42-38FC11B9AF40}"/>
              </a:ext>
            </a:extLst>
          </p:cNvPr>
          <p:cNvSpPr txBox="1"/>
          <p:nvPr/>
        </p:nvSpPr>
        <p:spPr>
          <a:xfrm>
            <a:off x="3128127" y="5263026"/>
            <a:ext cx="1342689" cy="261610"/>
          </a:xfrm>
          <a:prstGeom prst="rect">
            <a:avLst/>
          </a:prstGeom>
          <a:noFill/>
        </p:spPr>
        <p:txBody>
          <a:bodyPr wrap="square" rtlCol="0" anchor="t">
            <a:spAutoFit/>
          </a:bodyPr>
          <a:lstStyle/>
          <a:p>
            <a:r>
              <a:rPr lang="fr-FR" sz="1100" dirty="0">
                <a:solidFill>
                  <a:schemeClr val="bg1"/>
                </a:solidFill>
              </a:rPr>
              <a:t>Carnet de voyage</a:t>
            </a:r>
            <a:endParaRPr lang="es-AR" sz="1100" dirty="0">
              <a:solidFill>
                <a:schemeClr val="bg1"/>
              </a:solidFill>
            </a:endParaRPr>
          </a:p>
        </p:txBody>
      </p:sp>
      <p:pic>
        <p:nvPicPr>
          <p:cNvPr id="15" name="Picture 25" descr="A close up of a logo&#10;&#10;Description generated with very high confidence">
            <a:extLst>
              <a:ext uri="{FF2B5EF4-FFF2-40B4-BE49-F238E27FC236}">
                <a16:creationId xmlns:a16="http://schemas.microsoft.com/office/drawing/2014/main" id="{936E06AC-2935-4527-82FE-E843FBAE2C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9193" y="4356072"/>
            <a:ext cx="1408165" cy="906954"/>
          </a:xfrm>
          <a:prstGeom prst="rect">
            <a:avLst/>
          </a:prstGeom>
        </p:spPr>
      </p:pic>
      <p:sp>
        <p:nvSpPr>
          <p:cNvPr id="17" name="TextBox 27">
            <a:extLst>
              <a:ext uri="{FF2B5EF4-FFF2-40B4-BE49-F238E27FC236}">
                <a16:creationId xmlns:a16="http://schemas.microsoft.com/office/drawing/2014/main" id="{BF4B3AD0-E359-4AA4-B88D-BD5F245B6A13}"/>
              </a:ext>
            </a:extLst>
          </p:cNvPr>
          <p:cNvSpPr txBox="1"/>
          <p:nvPr/>
        </p:nvSpPr>
        <p:spPr>
          <a:xfrm>
            <a:off x="4226850" y="5229732"/>
            <a:ext cx="2099011" cy="415498"/>
          </a:xfrm>
          <a:prstGeom prst="rect">
            <a:avLst/>
          </a:prstGeom>
          <a:noFill/>
        </p:spPr>
        <p:txBody>
          <a:bodyPr wrap="square" rtlCol="0">
            <a:spAutoFit/>
          </a:bodyPr>
          <a:lstStyle/>
          <a:p>
            <a:pPr algn="r"/>
            <a:r>
              <a:rPr lang="fr-FR" sz="1050" dirty="0">
                <a:solidFill>
                  <a:schemeClr val="bg1"/>
                </a:solidFill>
              </a:rPr>
              <a:t>Analyse des parties</a:t>
            </a:r>
          </a:p>
          <a:p>
            <a:pPr algn="r"/>
            <a:r>
              <a:rPr lang="fr-FR" sz="1050" dirty="0">
                <a:solidFill>
                  <a:schemeClr val="bg1"/>
                </a:solidFill>
              </a:rPr>
              <a:t>prenantes</a:t>
            </a:r>
            <a:endParaRPr lang="es-AR" sz="1050" dirty="0">
              <a:solidFill>
                <a:schemeClr val="bg1"/>
              </a:solidFill>
            </a:endParaRPr>
          </a:p>
        </p:txBody>
      </p:sp>
      <p:pic>
        <p:nvPicPr>
          <p:cNvPr id="18" name="Picture 1"/>
          <p:cNvPicPr>
            <a:picLocks noGrp="1"/>
          </p:cNvPicPr>
          <p:nvPr>
            <p:ph idx="1"/>
          </p:nvPr>
        </p:nvPicPr>
        <p:blipFill>
          <a:blip r:embed="rId5" cstate="print"/>
          <a:srcRect/>
          <a:stretch>
            <a:fillRect/>
          </a:stretch>
        </p:blipFill>
        <p:spPr bwMode="auto">
          <a:xfrm>
            <a:off x="2770551" y="3234059"/>
            <a:ext cx="1564848" cy="917469"/>
          </a:xfrm>
          <a:prstGeom prst="rect">
            <a:avLst/>
          </a:prstGeom>
          <a:noFill/>
          <a:ln w="9525">
            <a:noFill/>
            <a:miter lim="800000"/>
            <a:headEnd/>
            <a:tailEnd/>
          </a:ln>
        </p:spPr>
      </p:pic>
      <p:sp>
        <p:nvSpPr>
          <p:cNvPr id="19" name="TextBox 6">
            <a:extLst>
              <a:ext uri="{FF2B5EF4-FFF2-40B4-BE49-F238E27FC236}">
                <a16:creationId xmlns:a16="http://schemas.microsoft.com/office/drawing/2014/main" id="{EAC31803-FD95-41C4-8BB8-69F4BDAA977D}"/>
              </a:ext>
            </a:extLst>
          </p:cNvPr>
          <p:cNvSpPr txBox="1"/>
          <p:nvPr/>
        </p:nvSpPr>
        <p:spPr>
          <a:xfrm>
            <a:off x="3552975" y="4108178"/>
            <a:ext cx="710451" cy="261610"/>
          </a:xfrm>
          <a:prstGeom prst="rect">
            <a:avLst/>
          </a:prstGeom>
          <a:noFill/>
        </p:spPr>
        <p:txBody>
          <a:bodyPr wrap="none" rtlCol="0">
            <a:spAutoFit/>
          </a:bodyPr>
          <a:lstStyle/>
          <a:p>
            <a:r>
              <a:rPr lang="fr-FR" sz="1100" dirty="0">
                <a:solidFill>
                  <a:schemeClr val="bg1"/>
                </a:solidFill>
              </a:rPr>
              <a:t>Persona</a:t>
            </a:r>
            <a:endParaRPr lang="es-AR" sz="1100" dirty="0">
              <a:solidFill>
                <a:schemeClr val="bg1"/>
              </a:solidFill>
            </a:endParaRPr>
          </a:p>
        </p:txBody>
      </p:sp>
    </p:spTree>
    <p:extLst>
      <p:ext uri="{BB962C8B-B14F-4D97-AF65-F5344CB8AC3E}">
        <p14:creationId xmlns:p14="http://schemas.microsoft.com/office/powerpoint/2010/main" val="134519878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8317" y="447675"/>
            <a:ext cx="8229600" cy="719137"/>
          </a:xfrm>
        </p:spPr>
        <p:txBody>
          <a:bodyPr/>
          <a:lstStyle/>
          <a:p>
            <a:r>
              <a:rPr lang="es-ES" dirty="0" err="1"/>
              <a:t>Construction</a:t>
            </a:r>
            <a:r>
              <a:rPr lang="es-ES" dirty="0"/>
              <a:t> </a:t>
            </a:r>
            <a:r>
              <a:rPr lang="es-ES" dirty="0" err="1"/>
              <a:t>d’un</a:t>
            </a:r>
            <a:r>
              <a:rPr lang="es-ES" dirty="0"/>
              <a:t> </a:t>
            </a:r>
            <a:r>
              <a:rPr lang="es-ES" i="1" dirty="0"/>
              <a:t>Persona</a:t>
            </a:r>
          </a:p>
        </p:txBody>
      </p:sp>
      <p:pic>
        <p:nvPicPr>
          <p:cNvPr id="6" name="Picture 6" descr="TOOL2Persona2.png"/>
          <p:cNvPicPr>
            <a:picLocks noChangeAspect="1"/>
          </p:cNvPicPr>
          <p:nvPr/>
        </p:nvPicPr>
        <p:blipFill>
          <a:blip r:embed="rId2"/>
          <a:stretch>
            <a:fillRect/>
          </a:stretch>
        </p:blipFill>
        <p:spPr>
          <a:xfrm>
            <a:off x="571717" y="1133475"/>
            <a:ext cx="7632290" cy="5304740"/>
          </a:xfrm>
          <a:prstGeom prst="rect">
            <a:avLst/>
          </a:prstGeom>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46441" y="391412"/>
            <a:ext cx="8256535" cy="1477328"/>
          </a:xfrm>
          <a:prstGeom prst="rect">
            <a:avLst/>
          </a:prstGeom>
          <a:noFill/>
        </p:spPr>
        <p:txBody>
          <a:bodyPr wrap="square" rtlCol="0">
            <a:spAutoFit/>
          </a:bodyPr>
          <a:lstStyle/>
          <a:p>
            <a:r>
              <a:rPr lang="es-ES" sz="2100" dirty="0" err="1">
                <a:latin typeface="Arial"/>
                <a:cs typeface="Arial"/>
              </a:rPr>
              <a:t>Outil</a:t>
            </a:r>
            <a:r>
              <a:rPr lang="es-ES" sz="2100" dirty="0">
                <a:latin typeface="Arial"/>
                <a:cs typeface="Arial"/>
              </a:rPr>
              <a:t>:  </a:t>
            </a:r>
            <a:r>
              <a:rPr lang="fr-FR" sz="2100" b="1" dirty="0">
                <a:latin typeface="Arial"/>
                <a:cs typeface="Arial"/>
              </a:rPr>
              <a:t>Carte d’empathie</a:t>
            </a:r>
          </a:p>
          <a:p>
            <a:endParaRPr lang="fr-FR" sz="2400" b="1" dirty="0"/>
          </a:p>
          <a:p>
            <a:r>
              <a:rPr lang="fr-FR" sz="2400" b="1" dirty="0"/>
              <a:t>			         OBSERVER VS INTERPRETER</a:t>
            </a:r>
            <a:r>
              <a:rPr lang="en-GB" sz="2400" dirty="0"/>
              <a:t> </a:t>
            </a:r>
          </a:p>
          <a:p>
            <a:endParaRPr lang="en-US" sz="2100" b="1" dirty="0">
              <a:solidFill>
                <a:srgbClr val="000000"/>
              </a:solidFill>
              <a:latin typeface="Arial"/>
              <a:cs typeface="Arial"/>
            </a:endParaRPr>
          </a:p>
        </p:txBody>
      </p:sp>
      <p:sp>
        <p:nvSpPr>
          <p:cNvPr id="7" name="TextBox 13"/>
          <p:cNvSpPr txBox="1"/>
          <p:nvPr/>
        </p:nvSpPr>
        <p:spPr>
          <a:xfrm>
            <a:off x="279875" y="872431"/>
            <a:ext cx="2231377" cy="1946687"/>
          </a:xfrm>
          <a:prstGeom prst="rect">
            <a:avLst/>
          </a:prstGeom>
          <a:noFill/>
        </p:spPr>
        <p:txBody>
          <a:bodyPr wrap="square" rtlCol="0">
            <a:spAutoFit/>
          </a:bodyPr>
          <a:lstStyle/>
          <a:p>
            <a:r>
              <a:rPr lang="es-ES" sz="1050" b="1" dirty="0">
                <a:solidFill>
                  <a:srgbClr val="000000"/>
                </a:solidFill>
                <a:latin typeface="Arial"/>
                <a:cs typeface="Arial"/>
              </a:rPr>
              <a:t>A </a:t>
            </a:r>
            <a:r>
              <a:rPr lang="es-ES" sz="1050" b="1" dirty="0" err="1">
                <a:solidFill>
                  <a:srgbClr val="000000"/>
                </a:solidFill>
                <a:latin typeface="Arial"/>
                <a:cs typeface="Arial"/>
              </a:rPr>
              <a:t>quoi</a:t>
            </a:r>
            <a:r>
              <a:rPr lang="es-ES" sz="1050" b="1" dirty="0">
                <a:solidFill>
                  <a:srgbClr val="000000"/>
                </a:solidFill>
                <a:latin typeface="Arial"/>
                <a:cs typeface="Arial"/>
              </a:rPr>
              <a:t> </a:t>
            </a:r>
            <a:r>
              <a:rPr lang="es-ES" sz="1050" b="1" dirty="0" err="1">
                <a:solidFill>
                  <a:srgbClr val="000000"/>
                </a:solidFill>
                <a:latin typeface="Arial"/>
                <a:cs typeface="Arial"/>
              </a:rPr>
              <a:t>ça</a:t>
            </a:r>
            <a:r>
              <a:rPr lang="es-ES" sz="1050" b="1" dirty="0">
                <a:solidFill>
                  <a:srgbClr val="000000"/>
                </a:solidFill>
                <a:latin typeface="Arial"/>
                <a:cs typeface="Arial"/>
              </a:rPr>
              <a:t> </a:t>
            </a:r>
            <a:r>
              <a:rPr lang="es-ES" sz="1050" b="1" dirty="0" err="1">
                <a:solidFill>
                  <a:srgbClr val="000000"/>
                </a:solidFill>
                <a:latin typeface="Arial"/>
                <a:cs typeface="Arial"/>
              </a:rPr>
              <a:t>sert</a:t>
            </a:r>
            <a:r>
              <a:rPr lang="es-ES" sz="1050" b="1" dirty="0">
                <a:solidFill>
                  <a:srgbClr val="000000"/>
                </a:solidFill>
                <a:latin typeface="Arial"/>
                <a:cs typeface="Arial"/>
              </a:rPr>
              <a:t>?</a:t>
            </a:r>
          </a:p>
          <a:p>
            <a:pPr algn="just"/>
            <a:r>
              <a:rPr lang="es-ES" sz="1000" dirty="0">
                <a:solidFill>
                  <a:srgbClr val="000000"/>
                </a:solidFill>
                <a:latin typeface="Arial"/>
                <a:cs typeface="Arial"/>
              </a:rPr>
              <a:t>A </a:t>
            </a:r>
            <a:r>
              <a:rPr lang="es-ES" sz="1000" dirty="0" err="1">
                <a:solidFill>
                  <a:srgbClr val="000000"/>
                </a:solidFill>
                <a:latin typeface="Arial"/>
                <a:cs typeface="Arial"/>
              </a:rPr>
              <a:t>mieux</a:t>
            </a:r>
            <a:r>
              <a:rPr lang="es-ES" sz="1000" dirty="0">
                <a:solidFill>
                  <a:srgbClr val="000000"/>
                </a:solidFill>
                <a:latin typeface="Arial"/>
                <a:cs typeface="Arial"/>
              </a:rPr>
              <a:t> </a:t>
            </a:r>
            <a:r>
              <a:rPr lang="es-ES" sz="1000" dirty="0" err="1">
                <a:solidFill>
                  <a:srgbClr val="000000"/>
                </a:solidFill>
                <a:latin typeface="Arial"/>
                <a:cs typeface="Arial"/>
              </a:rPr>
              <a:t>comprendre</a:t>
            </a:r>
            <a:r>
              <a:rPr lang="es-ES" sz="1000" dirty="0">
                <a:solidFill>
                  <a:srgbClr val="000000"/>
                </a:solidFill>
                <a:latin typeface="Arial"/>
                <a:cs typeface="Arial"/>
              </a:rPr>
              <a:t> </a:t>
            </a:r>
            <a:r>
              <a:rPr lang="es-ES" sz="1000" dirty="0" err="1">
                <a:solidFill>
                  <a:srgbClr val="000000"/>
                </a:solidFill>
                <a:latin typeface="Arial"/>
                <a:cs typeface="Arial"/>
              </a:rPr>
              <a:t>l’utilisateur</a:t>
            </a:r>
            <a:r>
              <a:rPr lang="es-ES" sz="1000" dirty="0">
                <a:solidFill>
                  <a:srgbClr val="000000"/>
                </a:solidFill>
                <a:latin typeface="Arial"/>
                <a:cs typeface="Arial"/>
              </a:rPr>
              <a:t> par la </a:t>
            </a:r>
            <a:r>
              <a:rPr lang="es-ES" sz="1000" dirty="0" err="1">
                <a:solidFill>
                  <a:srgbClr val="000000"/>
                </a:solidFill>
                <a:latin typeface="Arial"/>
                <a:cs typeface="Arial"/>
              </a:rPr>
              <a:t>visualisation</a:t>
            </a:r>
            <a:endParaRPr lang="es-ES" sz="1000" dirty="0">
              <a:solidFill>
                <a:srgbClr val="000000"/>
              </a:solidFill>
              <a:latin typeface="Arial"/>
              <a:cs typeface="Arial"/>
            </a:endParaRPr>
          </a:p>
          <a:p>
            <a:pPr algn="just"/>
            <a:r>
              <a:rPr lang="es-ES" sz="1000" dirty="0">
                <a:solidFill>
                  <a:srgbClr val="000000"/>
                </a:solidFill>
                <a:latin typeface="Arial"/>
                <a:cs typeface="Arial"/>
              </a:rPr>
              <a:t>Va plus </a:t>
            </a:r>
            <a:r>
              <a:rPr lang="es-ES" sz="1000" dirty="0" err="1">
                <a:solidFill>
                  <a:srgbClr val="000000"/>
                </a:solidFill>
                <a:latin typeface="Arial"/>
                <a:cs typeface="Arial"/>
              </a:rPr>
              <a:t>loin</a:t>
            </a:r>
            <a:r>
              <a:rPr lang="es-ES" sz="1000" dirty="0">
                <a:solidFill>
                  <a:srgbClr val="000000"/>
                </a:solidFill>
                <a:latin typeface="Arial"/>
                <a:cs typeface="Arial"/>
              </a:rPr>
              <a:t> que la simple </a:t>
            </a:r>
            <a:r>
              <a:rPr lang="es-ES" sz="1000" dirty="0" err="1">
                <a:solidFill>
                  <a:srgbClr val="000000"/>
                </a:solidFill>
                <a:latin typeface="Arial"/>
                <a:cs typeface="Arial"/>
              </a:rPr>
              <a:t>identification</a:t>
            </a:r>
            <a:r>
              <a:rPr lang="es-ES" sz="1000" dirty="0">
                <a:solidFill>
                  <a:srgbClr val="000000"/>
                </a:solidFill>
                <a:latin typeface="Arial"/>
                <a:cs typeface="Arial"/>
              </a:rPr>
              <a:t> </a:t>
            </a:r>
            <a:r>
              <a:rPr lang="es-ES" sz="1000" dirty="0" err="1">
                <a:solidFill>
                  <a:srgbClr val="000000"/>
                </a:solidFill>
                <a:latin typeface="Arial"/>
                <a:cs typeface="Arial"/>
              </a:rPr>
              <a:t>démographique</a:t>
            </a:r>
            <a:r>
              <a:rPr lang="es-ES" sz="1000" dirty="0">
                <a:solidFill>
                  <a:srgbClr val="000000"/>
                </a:solidFill>
                <a:latin typeface="Arial"/>
                <a:cs typeface="Arial"/>
              </a:rPr>
              <a:t> (</a:t>
            </a:r>
            <a:r>
              <a:rPr lang="es-ES" sz="1000" dirty="0" err="1">
                <a:solidFill>
                  <a:srgbClr val="000000"/>
                </a:solidFill>
                <a:latin typeface="Arial"/>
                <a:cs typeface="Arial"/>
              </a:rPr>
              <a:t>age</a:t>
            </a:r>
            <a:r>
              <a:rPr lang="es-ES" sz="1000" dirty="0">
                <a:solidFill>
                  <a:srgbClr val="000000"/>
                </a:solidFill>
                <a:latin typeface="Arial"/>
                <a:cs typeface="Arial"/>
              </a:rPr>
              <a:t>, sexe, </a:t>
            </a:r>
            <a:r>
              <a:rPr lang="es-ES" sz="1000" dirty="0" err="1">
                <a:solidFill>
                  <a:srgbClr val="000000"/>
                </a:solidFill>
                <a:latin typeface="Arial"/>
                <a:cs typeface="Arial"/>
              </a:rPr>
              <a:t>education</a:t>
            </a:r>
            <a:r>
              <a:rPr lang="es-ES" sz="1000" dirty="0">
                <a:solidFill>
                  <a:srgbClr val="000000"/>
                </a:solidFill>
                <a:latin typeface="Arial"/>
                <a:cs typeface="Arial"/>
              </a:rPr>
              <a:t>, </a:t>
            </a:r>
            <a:r>
              <a:rPr lang="es-ES" sz="1000" dirty="0" err="1">
                <a:solidFill>
                  <a:srgbClr val="000000"/>
                </a:solidFill>
                <a:latin typeface="Arial"/>
                <a:cs typeface="Arial"/>
              </a:rPr>
              <a:t>revenu</a:t>
            </a:r>
            <a:r>
              <a:rPr lang="es-ES" sz="1000" dirty="0">
                <a:solidFill>
                  <a:srgbClr val="000000"/>
                </a:solidFill>
                <a:latin typeface="Arial"/>
                <a:cs typeface="Arial"/>
              </a:rPr>
              <a:t>, etc.) </a:t>
            </a:r>
          </a:p>
          <a:p>
            <a:pPr algn="just"/>
            <a:r>
              <a:rPr lang="es-ES" sz="1000" dirty="0" err="1">
                <a:solidFill>
                  <a:srgbClr val="000000"/>
                </a:solidFill>
                <a:latin typeface="Arial"/>
                <a:cs typeface="Arial"/>
              </a:rPr>
              <a:t>On</a:t>
            </a:r>
            <a:r>
              <a:rPr lang="es-ES" sz="1000" dirty="0">
                <a:solidFill>
                  <a:srgbClr val="000000"/>
                </a:solidFill>
                <a:latin typeface="Arial"/>
                <a:cs typeface="Arial"/>
              </a:rPr>
              <a:t> </a:t>
            </a:r>
            <a:r>
              <a:rPr lang="es-ES" sz="1000" dirty="0" err="1">
                <a:solidFill>
                  <a:srgbClr val="000000"/>
                </a:solidFill>
                <a:latin typeface="Arial"/>
                <a:cs typeface="Arial"/>
              </a:rPr>
              <a:t>passe</a:t>
            </a:r>
            <a:r>
              <a:rPr lang="es-ES" sz="1000" dirty="0">
                <a:solidFill>
                  <a:srgbClr val="000000"/>
                </a:solidFill>
                <a:latin typeface="Arial"/>
                <a:cs typeface="Arial"/>
              </a:rPr>
              <a:t> de la </a:t>
            </a:r>
            <a:r>
              <a:rPr lang="es-ES" sz="1000" dirty="0" err="1">
                <a:solidFill>
                  <a:srgbClr val="000000"/>
                </a:solidFill>
                <a:latin typeface="Arial"/>
                <a:cs typeface="Arial"/>
              </a:rPr>
              <a:t>segmentation</a:t>
            </a:r>
            <a:r>
              <a:rPr lang="es-ES" sz="1000" dirty="0">
                <a:solidFill>
                  <a:srgbClr val="000000"/>
                </a:solidFill>
                <a:latin typeface="Arial"/>
                <a:cs typeface="Arial"/>
              </a:rPr>
              <a:t> </a:t>
            </a:r>
            <a:r>
              <a:rPr lang="es-ES" sz="1000" dirty="0" err="1">
                <a:solidFill>
                  <a:srgbClr val="000000"/>
                </a:solidFill>
                <a:latin typeface="Arial"/>
                <a:cs typeface="Arial"/>
              </a:rPr>
              <a:t>au</a:t>
            </a:r>
            <a:r>
              <a:rPr lang="es-ES" sz="1000" dirty="0">
                <a:solidFill>
                  <a:srgbClr val="000000"/>
                </a:solidFill>
                <a:latin typeface="Arial"/>
                <a:cs typeface="Arial"/>
              </a:rPr>
              <a:t> </a:t>
            </a:r>
            <a:r>
              <a:rPr lang="es-ES" sz="1000" dirty="0" err="1">
                <a:solidFill>
                  <a:srgbClr val="000000"/>
                </a:solidFill>
                <a:latin typeface="Arial"/>
                <a:cs typeface="Arial"/>
              </a:rPr>
              <a:t>profilage</a:t>
            </a:r>
            <a:r>
              <a:rPr lang="es-ES" sz="1000" dirty="0">
                <a:solidFill>
                  <a:srgbClr val="000000"/>
                </a:solidFill>
                <a:latin typeface="Arial"/>
                <a:cs typeface="Arial"/>
              </a:rPr>
              <a:t> des </a:t>
            </a:r>
            <a:r>
              <a:rPr lang="es-ES" sz="1000" dirty="0" err="1">
                <a:solidFill>
                  <a:srgbClr val="000000"/>
                </a:solidFill>
                <a:latin typeface="Arial"/>
                <a:cs typeface="Arial"/>
              </a:rPr>
              <a:t>personnes</a:t>
            </a:r>
            <a:endParaRPr lang="es-ES" sz="1000" dirty="0">
              <a:solidFill>
                <a:srgbClr val="000000"/>
              </a:solidFill>
              <a:latin typeface="Arial"/>
              <a:cs typeface="Arial"/>
            </a:endParaRPr>
          </a:p>
          <a:p>
            <a:pPr algn="just"/>
            <a:r>
              <a:rPr lang="es-ES" sz="1000" dirty="0">
                <a:solidFill>
                  <a:srgbClr val="000000"/>
                </a:solidFill>
                <a:latin typeface="Arial"/>
                <a:cs typeface="Arial"/>
              </a:rPr>
              <a:t>Le </a:t>
            </a:r>
            <a:r>
              <a:rPr lang="es-ES" sz="1000" dirty="0" err="1">
                <a:solidFill>
                  <a:srgbClr val="000000"/>
                </a:solidFill>
                <a:latin typeface="Arial"/>
                <a:cs typeface="Arial"/>
              </a:rPr>
              <a:t>but</a:t>
            </a:r>
            <a:r>
              <a:rPr lang="es-ES" sz="1000" dirty="0">
                <a:solidFill>
                  <a:srgbClr val="000000"/>
                </a:solidFill>
                <a:latin typeface="Arial"/>
                <a:cs typeface="Arial"/>
              </a:rPr>
              <a:t> </a:t>
            </a:r>
            <a:r>
              <a:rPr lang="es-ES" sz="1000" dirty="0" err="1">
                <a:solidFill>
                  <a:srgbClr val="000000"/>
                </a:solidFill>
                <a:latin typeface="Arial"/>
                <a:cs typeface="Arial"/>
              </a:rPr>
              <a:t>étant</a:t>
            </a:r>
            <a:r>
              <a:rPr lang="es-ES" sz="1000" dirty="0">
                <a:solidFill>
                  <a:srgbClr val="000000"/>
                </a:solidFill>
                <a:latin typeface="Arial"/>
                <a:cs typeface="Arial"/>
              </a:rPr>
              <a:t> de faire </a:t>
            </a:r>
            <a:r>
              <a:rPr lang="es-ES" sz="1000" dirty="0" err="1">
                <a:solidFill>
                  <a:srgbClr val="000000"/>
                </a:solidFill>
                <a:latin typeface="Arial"/>
                <a:cs typeface="Arial"/>
              </a:rPr>
              <a:t>preuve</a:t>
            </a:r>
            <a:r>
              <a:rPr lang="es-ES" sz="1000" dirty="0">
                <a:solidFill>
                  <a:srgbClr val="000000"/>
                </a:solidFill>
                <a:latin typeface="Arial"/>
                <a:cs typeface="Arial"/>
              </a:rPr>
              <a:t> </a:t>
            </a:r>
            <a:r>
              <a:rPr lang="es-ES" sz="1000" dirty="0" err="1">
                <a:solidFill>
                  <a:srgbClr val="000000"/>
                </a:solidFill>
                <a:latin typeface="Arial"/>
                <a:cs typeface="Arial"/>
              </a:rPr>
              <a:t>d’empathie</a:t>
            </a:r>
            <a:r>
              <a:rPr lang="es-ES" sz="1000" dirty="0">
                <a:solidFill>
                  <a:srgbClr val="000000"/>
                </a:solidFill>
                <a:latin typeface="Arial"/>
                <a:cs typeface="Arial"/>
              </a:rPr>
              <a:t> </a:t>
            </a:r>
            <a:r>
              <a:rPr lang="es-ES" sz="1000" dirty="0" err="1">
                <a:solidFill>
                  <a:srgbClr val="000000"/>
                </a:solidFill>
                <a:latin typeface="Arial"/>
                <a:cs typeface="Arial"/>
              </a:rPr>
              <a:t>envers</a:t>
            </a:r>
            <a:r>
              <a:rPr lang="es-ES" sz="1000" dirty="0">
                <a:solidFill>
                  <a:srgbClr val="000000"/>
                </a:solidFill>
                <a:latin typeface="Arial"/>
                <a:cs typeface="Arial"/>
              </a:rPr>
              <a:t> </a:t>
            </a:r>
            <a:r>
              <a:rPr lang="es-ES" sz="1000" dirty="0" err="1">
                <a:solidFill>
                  <a:srgbClr val="000000"/>
                </a:solidFill>
                <a:latin typeface="Arial"/>
                <a:cs typeface="Arial"/>
              </a:rPr>
              <a:t>notre</a:t>
            </a:r>
            <a:r>
              <a:rPr lang="es-ES" sz="1000" dirty="0">
                <a:solidFill>
                  <a:srgbClr val="000000"/>
                </a:solidFill>
                <a:latin typeface="Arial"/>
                <a:cs typeface="Arial"/>
              </a:rPr>
              <a:t> </a:t>
            </a:r>
            <a:r>
              <a:rPr lang="es-ES" sz="1000" dirty="0" err="1">
                <a:solidFill>
                  <a:srgbClr val="000000"/>
                </a:solidFill>
                <a:latin typeface="Arial"/>
                <a:cs typeface="Arial"/>
              </a:rPr>
              <a:t>usager</a:t>
            </a:r>
            <a:r>
              <a:rPr lang="es-ES" sz="1000" dirty="0">
                <a:solidFill>
                  <a:srgbClr val="000000"/>
                </a:solidFill>
                <a:latin typeface="Arial"/>
                <a:cs typeface="Arial"/>
              </a:rPr>
              <a:t> </a:t>
            </a:r>
            <a:r>
              <a:rPr lang="es-ES" sz="1000" dirty="0" err="1">
                <a:solidFill>
                  <a:srgbClr val="000000"/>
                </a:solidFill>
                <a:latin typeface="Arial"/>
                <a:cs typeface="Arial"/>
              </a:rPr>
              <a:t>spécifique</a:t>
            </a:r>
            <a:r>
              <a:rPr lang="es-ES" sz="1000" dirty="0">
                <a:solidFill>
                  <a:srgbClr val="000000"/>
                </a:solidFill>
                <a:latin typeface="Arial"/>
                <a:cs typeface="Arial"/>
              </a:rPr>
              <a:t> (</a:t>
            </a:r>
            <a:r>
              <a:rPr lang="es-ES" sz="1000" dirty="0" err="1">
                <a:solidFill>
                  <a:srgbClr val="000000"/>
                </a:solidFill>
                <a:latin typeface="Arial"/>
                <a:cs typeface="Arial"/>
              </a:rPr>
              <a:t>cf</a:t>
            </a:r>
            <a:r>
              <a:rPr lang="es-ES" sz="1000" dirty="0">
                <a:solidFill>
                  <a:srgbClr val="000000"/>
                </a:solidFill>
                <a:latin typeface="Arial"/>
                <a:cs typeface="Arial"/>
              </a:rPr>
              <a:t> persona) et de </a:t>
            </a:r>
            <a:r>
              <a:rPr lang="es-ES" sz="1000" dirty="0" err="1">
                <a:solidFill>
                  <a:srgbClr val="000000"/>
                </a:solidFill>
                <a:latin typeface="Arial"/>
                <a:cs typeface="Arial"/>
              </a:rPr>
              <a:t>regarder</a:t>
            </a:r>
            <a:r>
              <a:rPr lang="es-ES" sz="1000" dirty="0">
                <a:solidFill>
                  <a:srgbClr val="000000"/>
                </a:solidFill>
                <a:latin typeface="Arial"/>
                <a:cs typeface="Arial"/>
              </a:rPr>
              <a:t> </a:t>
            </a:r>
            <a:r>
              <a:rPr lang="es-ES" sz="1000" dirty="0" err="1">
                <a:solidFill>
                  <a:srgbClr val="000000"/>
                </a:solidFill>
                <a:latin typeface="Arial"/>
                <a:cs typeface="Arial"/>
              </a:rPr>
              <a:t>avec</a:t>
            </a:r>
            <a:r>
              <a:rPr lang="es-ES" sz="1000" dirty="0">
                <a:solidFill>
                  <a:srgbClr val="000000"/>
                </a:solidFill>
                <a:latin typeface="Arial"/>
                <a:cs typeface="Arial"/>
              </a:rPr>
              <a:t> </a:t>
            </a:r>
            <a:r>
              <a:rPr lang="es-ES" sz="1000" dirty="0" err="1">
                <a:solidFill>
                  <a:srgbClr val="000000"/>
                </a:solidFill>
                <a:latin typeface="Arial"/>
                <a:cs typeface="Arial"/>
              </a:rPr>
              <a:t>ses</a:t>
            </a:r>
            <a:r>
              <a:rPr lang="es-ES" sz="1000" dirty="0">
                <a:solidFill>
                  <a:srgbClr val="000000"/>
                </a:solidFill>
                <a:latin typeface="Arial"/>
                <a:cs typeface="Arial"/>
              </a:rPr>
              <a:t> </a:t>
            </a:r>
            <a:r>
              <a:rPr lang="es-ES" sz="1000" dirty="0" err="1">
                <a:solidFill>
                  <a:srgbClr val="000000"/>
                </a:solidFill>
                <a:latin typeface="Arial"/>
                <a:cs typeface="Arial"/>
              </a:rPr>
              <a:t>yeux</a:t>
            </a:r>
            <a:endParaRPr lang="es-ES" sz="1000" dirty="0">
              <a:solidFill>
                <a:srgbClr val="000000"/>
              </a:solidFill>
              <a:latin typeface="Arial"/>
              <a:cs typeface="Arial"/>
            </a:endParaRPr>
          </a:p>
        </p:txBody>
      </p:sp>
      <p:sp>
        <p:nvSpPr>
          <p:cNvPr id="9" name="TextBox 13"/>
          <p:cNvSpPr txBox="1"/>
          <p:nvPr/>
        </p:nvSpPr>
        <p:spPr>
          <a:xfrm>
            <a:off x="290118" y="2848206"/>
            <a:ext cx="2221134" cy="1777410"/>
          </a:xfrm>
          <a:prstGeom prst="rect">
            <a:avLst/>
          </a:prstGeom>
          <a:noFill/>
        </p:spPr>
        <p:txBody>
          <a:bodyPr wrap="square" rtlCol="0">
            <a:spAutoFit/>
          </a:bodyPr>
          <a:lstStyle/>
          <a:p>
            <a:r>
              <a:rPr lang="es-ES" sz="1050" b="1" dirty="0" err="1">
                <a:solidFill>
                  <a:srgbClr val="000000"/>
                </a:solidFill>
                <a:latin typeface="Arial"/>
                <a:cs typeface="Arial"/>
              </a:rPr>
              <a:t>Comment</a:t>
            </a:r>
            <a:r>
              <a:rPr lang="es-ES" sz="1050" b="1" dirty="0">
                <a:solidFill>
                  <a:srgbClr val="000000"/>
                </a:solidFill>
                <a:latin typeface="Arial"/>
                <a:cs typeface="Arial"/>
              </a:rPr>
              <a:t> </a:t>
            </a:r>
            <a:r>
              <a:rPr lang="es-ES" sz="1050" b="1" dirty="0" err="1">
                <a:solidFill>
                  <a:srgbClr val="000000"/>
                </a:solidFill>
                <a:latin typeface="Arial"/>
                <a:cs typeface="Arial"/>
              </a:rPr>
              <a:t>l’utiliser</a:t>
            </a:r>
            <a:r>
              <a:rPr lang="es-ES" sz="1050" b="1" dirty="0">
                <a:solidFill>
                  <a:srgbClr val="000000"/>
                </a:solidFill>
                <a:latin typeface="Arial"/>
                <a:cs typeface="Arial"/>
              </a:rPr>
              <a:t>?</a:t>
            </a:r>
          </a:p>
          <a:p>
            <a:pPr lvl="0"/>
            <a:r>
              <a:rPr lang="es-ES" sz="1000" dirty="0" err="1">
                <a:solidFill>
                  <a:srgbClr val="000000"/>
                </a:solidFill>
                <a:latin typeface="Arial"/>
                <a:cs typeface="Arial"/>
              </a:rPr>
              <a:t>Après</a:t>
            </a:r>
            <a:r>
              <a:rPr lang="es-ES" sz="1000" dirty="0">
                <a:solidFill>
                  <a:srgbClr val="000000"/>
                </a:solidFill>
                <a:latin typeface="Arial"/>
                <a:cs typeface="Arial"/>
              </a:rPr>
              <a:t> les interviews (</a:t>
            </a:r>
            <a:r>
              <a:rPr lang="es-ES" sz="1000" dirty="0" err="1">
                <a:solidFill>
                  <a:srgbClr val="000000"/>
                </a:solidFill>
                <a:latin typeface="Arial"/>
                <a:cs typeface="Arial"/>
              </a:rPr>
              <a:t>ou</a:t>
            </a:r>
            <a:r>
              <a:rPr lang="es-ES" sz="1000" dirty="0">
                <a:solidFill>
                  <a:srgbClr val="000000"/>
                </a:solidFill>
                <a:latin typeface="Arial"/>
                <a:cs typeface="Arial"/>
              </a:rPr>
              <a:t> </a:t>
            </a:r>
            <a:r>
              <a:rPr lang="es-ES" sz="1000" dirty="0" err="1">
                <a:solidFill>
                  <a:srgbClr val="000000"/>
                </a:solidFill>
                <a:latin typeface="Arial"/>
                <a:cs typeface="Arial"/>
              </a:rPr>
              <a:t>avec</a:t>
            </a:r>
            <a:r>
              <a:rPr lang="es-ES" sz="1000" dirty="0">
                <a:solidFill>
                  <a:srgbClr val="000000"/>
                </a:solidFill>
                <a:latin typeface="Arial"/>
                <a:cs typeface="Arial"/>
              </a:rPr>
              <a:t> la </a:t>
            </a:r>
            <a:r>
              <a:rPr lang="es-ES" sz="1000" dirty="0" err="1">
                <a:solidFill>
                  <a:srgbClr val="000000"/>
                </a:solidFill>
                <a:latin typeface="Arial"/>
                <a:cs typeface="Arial"/>
              </a:rPr>
              <a:t>connaissance</a:t>
            </a:r>
            <a:r>
              <a:rPr lang="es-ES" sz="1000" dirty="0">
                <a:solidFill>
                  <a:srgbClr val="000000"/>
                </a:solidFill>
                <a:latin typeface="Arial"/>
                <a:cs typeface="Arial"/>
              </a:rPr>
              <a:t> de </a:t>
            </a:r>
            <a:r>
              <a:rPr lang="es-ES" sz="1000" dirty="0" err="1">
                <a:solidFill>
                  <a:srgbClr val="000000"/>
                </a:solidFill>
                <a:latin typeface="Arial"/>
                <a:cs typeface="Arial"/>
              </a:rPr>
              <a:t>l’utilisateur</a:t>
            </a:r>
            <a:r>
              <a:rPr lang="es-ES" sz="1000" dirty="0">
                <a:solidFill>
                  <a:srgbClr val="000000"/>
                </a:solidFill>
                <a:latin typeface="Arial"/>
                <a:cs typeface="Arial"/>
              </a:rPr>
              <a:t>) </a:t>
            </a:r>
            <a:r>
              <a:rPr lang="es-ES" sz="1000" dirty="0" err="1">
                <a:solidFill>
                  <a:srgbClr val="000000"/>
                </a:solidFill>
                <a:latin typeface="Arial"/>
                <a:cs typeface="Arial"/>
              </a:rPr>
              <a:t>créer</a:t>
            </a:r>
            <a:r>
              <a:rPr lang="es-ES" sz="1000" dirty="0">
                <a:solidFill>
                  <a:srgbClr val="000000"/>
                </a:solidFill>
                <a:latin typeface="Arial"/>
                <a:cs typeface="Arial"/>
              </a:rPr>
              <a:t> une </a:t>
            </a:r>
            <a:r>
              <a:rPr lang="es-ES" sz="1000" dirty="0" err="1">
                <a:solidFill>
                  <a:srgbClr val="000000"/>
                </a:solidFill>
                <a:latin typeface="Arial"/>
                <a:cs typeface="Arial"/>
              </a:rPr>
              <a:t>carte</a:t>
            </a:r>
            <a:r>
              <a:rPr lang="es-ES" sz="1000" dirty="0">
                <a:solidFill>
                  <a:srgbClr val="000000"/>
                </a:solidFill>
                <a:latin typeface="Arial"/>
                <a:cs typeface="Arial"/>
              </a:rPr>
              <a:t> </a:t>
            </a:r>
            <a:r>
              <a:rPr lang="es-ES" sz="1000" dirty="0" err="1">
                <a:solidFill>
                  <a:srgbClr val="000000"/>
                </a:solidFill>
                <a:latin typeface="Arial"/>
                <a:cs typeface="Arial"/>
              </a:rPr>
              <a:t>d’empathie</a:t>
            </a:r>
            <a:r>
              <a:rPr lang="es-ES" sz="1000" dirty="0">
                <a:solidFill>
                  <a:srgbClr val="000000"/>
                </a:solidFill>
                <a:latin typeface="Arial"/>
                <a:cs typeface="Arial"/>
              </a:rPr>
              <a:t> </a:t>
            </a:r>
            <a:r>
              <a:rPr lang="es-ES" sz="1000" dirty="0" err="1">
                <a:solidFill>
                  <a:srgbClr val="000000"/>
                </a:solidFill>
                <a:latin typeface="Arial"/>
                <a:cs typeface="Arial"/>
              </a:rPr>
              <a:t>pour</a:t>
            </a:r>
            <a:r>
              <a:rPr lang="es-ES" sz="1000" dirty="0">
                <a:solidFill>
                  <a:srgbClr val="000000"/>
                </a:solidFill>
                <a:latin typeface="Arial"/>
                <a:cs typeface="Arial"/>
              </a:rPr>
              <a:t> </a:t>
            </a:r>
            <a:r>
              <a:rPr lang="es-ES" sz="1000" dirty="0" err="1">
                <a:solidFill>
                  <a:srgbClr val="000000"/>
                </a:solidFill>
                <a:latin typeface="Arial"/>
                <a:cs typeface="Arial"/>
              </a:rPr>
              <a:t>chacun</a:t>
            </a:r>
            <a:r>
              <a:rPr lang="es-ES" sz="1000" dirty="0">
                <a:solidFill>
                  <a:srgbClr val="000000"/>
                </a:solidFill>
                <a:latin typeface="Arial"/>
                <a:cs typeface="Arial"/>
              </a:rPr>
              <a:t> des </a:t>
            </a:r>
            <a:r>
              <a:rPr lang="es-ES" sz="1000" dirty="0" err="1">
                <a:solidFill>
                  <a:srgbClr val="000000"/>
                </a:solidFill>
                <a:latin typeface="Arial"/>
                <a:cs typeface="Arial"/>
              </a:rPr>
              <a:t>profils</a:t>
            </a:r>
            <a:r>
              <a:rPr lang="es-ES" sz="1000" dirty="0">
                <a:solidFill>
                  <a:srgbClr val="000000"/>
                </a:solidFill>
                <a:latin typeface="Arial"/>
                <a:cs typeface="Arial"/>
              </a:rPr>
              <a:t> </a:t>
            </a:r>
            <a:r>
              <a:rPr lang="es-ES" sz="1000" dirty="0" err="1">
                <a:solidFill>
                  <a:srgbClr val="000000"/>
                </a:solidFill>
                <a:latin typeface="Arial"/>
                <a:cs typeface="Arial"/>
              </a:rPr>
              <a:t>clés</a:t>
            </a:r>
            <a:r>
              <a:rPr lang="es-ES" sz="1000" dirty="0">
                <a:solidFill>
                  <a:srgbClr val="000000"/>
                </a:solidFill>
                <a:latin typeface="Arial"/>
                <a:cs typeface="Arial"/>
              </a:rPr>
              <a:t> </a:t>
            </a:r>
            <a:r>
              <a:rPr lang="es-ES" sz="1000" dirty="0" err="1">
                <a:solidFill>
                  <a:srgbClr val="000000"/>
                </a:solidFill>
                <a:latin typeface="Arial"/>
                <a:cs typeface="Arial"/>
              </a:rPr>
              <a:t>identifiés</a:t>
            </a:r>
            <a:r>
              <a:rPr lang="es-ES" sz="1000" dirty="0">
                <a:solidFill>
                  <a:srgbClr val="000000"/>
                </a:solidFill>
                <a:latin typeface="Arial"/>
                <a:cs typeface="Arial"/>
              </a:rPr>
              <a:t> (</a:t>
            </a:r>
            <a:r>
              <a:rPr lang="es-ES" sz="1000" dirty="0" err="1">
                <a:solidFill>
                  <a:srgbClr val="000000"/>
                </a:solidFill>
                <a:latin typeface="Arial"/>
                <a:cs typeface="Arial"/>
              </a:rPr>
              <a:t>l’enfant</a:t>
            </a:r>
            <a:r>
              <a:rPr lang="es-ES" sz="1000" dirty="0">
                <a:solidFill>
                  <a:srgbClr val="000000"/>
                </a:solidFill>
                <a:latin typeface="Arial"/>
                <a:cs typeface="Arial"/>
              </a:rPr>
              <a:t>, la </a:t>
            </a:r>
            <a:r>
              <a:rPr lang="es-ES" sz="1000" dirty="0" err="1">
                <a:solidFill>
                  <a:srgbClr val="000000"/>
                </a:solidFill>
                <a:latin typeface="Arial"/>
                <a:cs typeface="Arial"/>
              </a:rPr>
              <a:t>mère</a:t>
            </a:r>
            <a:r>
              <a:rPr lang="es-ES" sz="1000" dirty="0">
                <a:solidFill>
                  <a:srgbClr val="000000"/>
                </a:solidFill>
                <a:latin typeface="Arial"/>
                <a:cs typeface="Arial"/>
              </a:rPr>
              <a:t>, le </a:t>
            </a:r>
            <a:r>
              <a:rPr lang="es-ES" sz="1000" dirty="0" err="1">
                <a:solidFill>
                  <a:srgbClr val="000000"/>
                </a:solidFill>
                <a:latin typeface="Arial"/>
                <a:cs typeface="Arial"/>
              </a:rPr>
              <a:t>père</a:t>
            </a:r>
            <a:r>
              <a:rPr lang="es-ES" sz="1000" dirty="0">
                <a:solidFill>
                  <a:srgbClr val="000000"/>
                </a:solidFill>
                <a:latin typeface="Arial"/>
                <a:cs typeface="Arial"/>
              </a:rPr>
              <a:t>…)</a:t>
            </a:r>
          </a:p>
          <a:p>
            <a:pPr lvl="0"/>
            <a:r>
              <a:rPr lang="es-ES" sz="1000" dirty="0" err="1">
                <a:solidFill>
                  <a:srgbClr val="000000"/>
                </a:solidFill>
                <a:latin typeface="Arial"/>
                <a:cs typeface="Arial"/>
              </a:rPr>
              <a:t>Créer</a:t>
            </a:r>
            <a:r>
              <a:rPr lang="es-ES" sz="1000" dirty="0">
                <a:solidFill>
                  <a:srgbClr val="000000"/>
                </a:solidFill>
                <a:latin typeface="Arial"/>
                <a:cs typeface="Arial"/>
              </a:rPr>
              <a:t> un </a:t>
            </a:r>
            <a:r>
              <a:rPr lang="es-ES" sz="1000" dirty="0" err="1">
                <a:solidFill>
                  <a:srgbClr val="000000"/>
                </a:solidFill>
                <a:latin typeface="Arial"/>
                <a:cs typeface="Arial"/>
              </a:rPr>
              <a:t>profil</a:t>
            </a:r>
            <a:r>
              <a:rPr lang="es-ES" sz="1000" dirty="0">
                <a:solidFill>
                  <a:srgbClr val="000000"/>
                </a:solidFill>
                <a:latin typeface="Arial"/>
                <a:cs typeface="Arial"/>
              </a:rPr>
              <a:t> </a:t>
            </a:r>
            <a:r>
              <a:rPr lang="es-ES" sz="1000" dirty="0" err="1">
                <a:solidFill>
                  <a:srgbClr val="000000"/>
                </a:solidFill>
                <a:latin typeface="Arial"/>
                <a:cs typeface="Arial"/>
              </a:rPr>
              <a:t>type</a:t>
            </a:r>
            <a:r>
              <a:rPr lang="es-ES" sz="1000" dirty="0">
                <a:solidFill>
                  <a:srgbClr val="000000"/>
                </a:solidFill>
                <a:latin typeface="Arial"/>
                <a:cs typeface="Arial"/>
              </a:rPr>
              <a:t> qui </a:t>
            </a:r>
            <a:r>
              <a:rPr lang="es-ES" sz="1000" dirty="0" err="1">
                <a:solidFill>
                  <a:srgbClr val="000000"/>
                </a:solidFill>
                <a:latin typeface="Arial"/>
                <a:cs typeface="Arial"/>
              </a:rPr>
              <a:t>représente</a:t>
            </a:r>
            <a:r>
              <a:rPr lang="es-ES" sz="1000" dirty="0">
                <a:solidFill>
                  <a:srgbClr val="000000"/>
                </a:solidFill>
                <a:latin typeface="Arial"/>
                <a:cs typeface="Arial"/>
              </a:rPr>
              <a:t> “les </a:t>
            </a:r>
            <a:r>
              <a:rPr lang="es-ES" sz="1000" dirty="0" err="1">
                <a:solidFill>
                  <a:srgbClr val="000000"/>
                </a:solidFill>
                <a:latin typeface="Arial"/>
                <a:cs typeface="Arial"/>
              </a:rPr>
              <a:t>mères</a:t>
            </a:r>
            <a:r>
              <a:rPr lang="es-ES" sz="1000" dirty="0">
                <a:solidFill>
                  <a:srgbClr val="000000"/>
                </a:solidFill>
                <a:latin typeface="Arial"/>
                <a:cs typeface="Arial"/>
              </a:rPr>
              <a:t>”. Lui </a:t>
            </a:r>
            <a:r>
              <a:rPr lang="es-ES" sz="1000" dirty="0" err="1">
                <a:solidFill>
                  <a:srgbClr val="000000"/>
                </a:solidFill>
                <a:latin typeface="Arial"/>
                <a:cs typeface="Arial"/>
              </a:rPr>
              <a:t>donner</a:t>
            </a:r>
            <a:r>
              <a:rPr lang="es-ES" sz="1000" dirty="0">
                <a:solidFill>
                  <a:srgbClr val="000000"/>
                </a:solidFill>
                <a:latin typeface="Arial"/>
                <a:cs typeface="Arial"/>
              </a:rPr>
              <a:t> un </a:t>
            </a:r>
            <a:r>
              <a:rPr lang="es-ES" sz="1000" dirty="0" err="1">
                <a:solidFill>
                  <a:srgbClr val="000000"/>
                </a:solidFill>
                <a:latin typeface="Arial"/>
                <a:cs typeface="Arial"/>
              </a:rPr>
              <a:t>nom</a:t>
            </a:r>
            <a:r>
              <a:rPr lang="es-ES" sz="1000" dirty="0">
                <a:solidFill>
                  <a:srgbClr val="000000"/>
                </a:solidFill>
                <a:latin typeface="Arial"/>
                <a:cs typeface="Arial"/>
              </a:rPr>
              <a:t>, un </a:t>
            </a:r>
            <a:r>
              <a:rPr lang="es-ES" sz="1000" dirty="0" err="1">
                <a:solidFill>
                  <a:srgbClr val="000000"/>
                </a:solidFill>
                <a:latin typeface="Arial"/>
                <a:cs typeface="Arial"/>
              </a:rPr>
              <a:t>âge</a:t>
            </a:r>
            <a:r>
              <a:rPr lang="es-ES" sz="1000" dirty="0">
                <a:solidFill>
                  <a:srgbClr val="000000"/>
                </a:solidFill>
                <a:latin typeface="Arial"/>
                <a:cs typeface="Arial"/>
              </a:rPr>
              <a:t> etc. (</a:t>
            </a:r>
            <a:r>
              <a:rPr lang="es-ES" sz="1000" dirty="0" err="1">
                <a:solidFill>
                  <a:srgbClr val="000000"/>
                </a:solidFill>
                <a:latin typeface="Arial"/>
                <a:cs typeface="Arial"/>
              </a:rPr>
              <a:t>cf</a:t>
            </a:r>
            <a:r>
              <a:rPr lang="es-ES" sz="1000" dirty="0">
                <a:solidFill>
                  <a:srgbClr val="000000"/>
                </a:solidFill>
                <a:latin typeface="Arial"/>
                <a:cs typeface="Arial"/>
              </a:rPr>
              <a:t> persona) et </a:t>
            </a:r>
            <a:r>
              <a:rPr lang="es-ES" sz="1000" dirty="0" err="1">
                <a:solidFill>
                  <a:srgbClr val="000000"/>
                </a:solidFill>
                <a:latin typeface="Arial"/>
                <a:cs typeface="Arial"/>
              </a:rPr>
              <a:t>remplir</a:t>
            </a:r>
            <a:r>
              <a:rPr lang="es-ES" sz="1000" dirty="0">
                <a:solidFill>
                  <a:srgbClr val="000000"/>
                </a:solidFill>
                <a:latin typeface="Arial"/>
                <a:cs typeface="Arial"/>
              </a:rPr>
              <a:t> la </a:t>
            </a:r>
            <a:r>
              <a:rPr lang="es-ES" sz="1000" dirty="0" err="1">
                <a:solidFill>
                  <a:srgbClr val="000000"/>
                </a:solidFill>
                <a:latin typeface="Arial"/>
                <a:cs typeface="Arial"/>
              </a:rPr>
              <a:t>carte</a:t>
            </a:r>
            <a:r>
              <a:rPr lang="es-ES" sz="1000" dirty="0">
                <a:solidFill>
                  <a:srgbClr val="000000"/>
                </a:solidFill>
                <a:latin typeface="Arial"/>
                <a:cs typeface="Arial"/>
              </a:rPr>
              <a:t> en </a:t>
            </a:r>
            <a:r>
              <a:rPr lang="es-ES" sz="1000" dirty="0" err="1">
                <a:solidFill>
                  <a:srgbClr val="000000"/>
                </a:solidFill>
                <a:latin typeface="Arial"/>
                <a:cs typeface="Arial"/>
              </a:rPr>
              <a:t>répondant</a:t>
            </a:r>
            <a:r>
              <a:rPr lang="es-ES" sz="1000" dirty="0">
                <a:solidFill>
                  <a:srgbClr val="000000"/>
                </a:solidFill>
                <a:latin typeface="Arial"/>
                <a:cs typeface="Arial"/>
              </a:rPr>
              <a:t> </a:t>
            </a:r>
            <a:r>
              <a:rPr lang="es-ES" sz="1000" dirty="0" err="1">
                <a:solidFill>
                  <a:srgbClr val="000000"/>
                </a:solidFill>
                <a:latin typeface="Arial"/>
                <a:cs typeface="Arial"/>
              </a:rPr>
              <a:t>aux</a:t>
            </a:r>
            <a:r>
              <a:rPr lang="es-ES" sz="1000" dirty="0">
                <a:solidFill>
                  <a:srgbClr val="000000"/>
                </a:solidFill>
                <a:latin typeface="Arial"/>
                <a:cs typeface="Arial"/>
              </a:rPr>
              <a:t> </a:t>
            </a:r>
            <a:r>
              <a:rPr lang="es-ES" sz="1000" dirty="0" err="1">
                <a:solidFill>
                  <a:srgbClr val="000000"/>
                </a:solidFill>
                <a:latin typeface="Arial"/>
                <a:cs typeface="Arial"/>
              </a:rPr>
              <a:t>questions</a:t>
            </a:r>
            <a:endParaRPr lang="es-ES" sz="1000" dirty="0">
              <a:solidFill>
                <a:srgbClr val="000000"/>
              </a:solidFill>
              <a:latin typeface="Arial"/>
              <a:cs typeface="Arial"/>
            </a:endParaRPr>
          </a:p>
          <a:p>
            <a:endParaRPr lang="es-ES" sz="900" b="1" dirty="0">
              <a:solidFill>
                <a:srgbClr val="000000"/>
              </a:solidFill>
              <a:latin typeface="Arial"/>
              <a:cs typeface="Arial"/>
            </a:endParaRPr>
          </a:p>
        </p:txBody>
      </p:sp>
      <p:sp>
        <p:nvSpPr>
          <p:cNvPr id="10" name="TextBox 13"/>
          <p:cNvSpPr txBox="1"/>
          <p:nvPr/>
        </p:nvSpPr>
        <p:spPr>
          <a:xfrm>
            <a:off x="319064" y="4543112"/>
            <a:ext cx="2192188" cy="1023357"/>
          </a:xfrm>
          <a:prstGeom prst="rect">
            <a:avLst/>
          </a:prstGeom>
          <a:noFill/>
        </p:spPr>
        <p:txBody>
          <a:bodyPr wrap="square" rtlCol="0">
            <a:spAutoFit/>
          </a:bodyPr>
          <a:lstStyle/>
          <a:p>
            <a:r>
              <a:rPr lang="es-ES" sz="1050" b="1" dirty="0">
                <a:solidFill>
                  <a:srgbClr val="000000"/>
                </a:solidFill>
                <a:latin typeface="Arial"/>
                <a:cs typeface="Arial"/>
              </a:rPr>
              <a:t>De </a:t>
            </a:r>
            <a:r>
              <a:rPr lang="es-ES" sz="1050" b="1" dirty="0" err="1">
                <a:solidFill>
                  <a:srgbClr val="000000"/>
                </a:solidFill>
                <a:latin typeface="Arial"/>
                <a:cs typeface="Arial"/>
              </a:rPr>
              <a:t>quoi</a:t>
            </a:r>
            <a:r>
              <a:rPr lang="es-ES" sz="1050" b="1" dirty="0">
                <a:solidFill>
                  <a:srgbClr val="000000"/>
                </a:solidFill>
                <a:latin typeface="Arial"/>
                <a:cs typeface="Arial"/>
              </a:rPr>
              <a:t> </a:t>
            </a:r>
            <a:r>
              <a:rPr lang="es-ES" sz="1050" b="1" dirty="0" err="1">
                <a:solidFill>
                  <a:srgbClr val="000000"/>
                </a:solidFill>
                <a:latin typeface="Arial"/>
                <a:cs typeface="Arial"/>
              </a:rPr>
              <a:t>ai</a:t>
            </a:r>
            <a:r>
              <a:rPr lang="es-ES" sz="1050" b="1" dirty="0">
                <a:solidFill>
                  <a:srgbClr val="000000"/>
                </a:solidFill>
                <a:latin typeface="Arial"/>
                <a:cs typeface="Arial"/>
              </a:rPr>
              <a:t>-je </a:t>
            </a:r>
            <a:r>
              <a:rPr lang="es-ES" sz="1050" b="1" dirty="0" err="1">
                <a:solidFill>
                  <a:srgbClr val="000000"/>
                </a:solidFill>
                <a:latin typeface="Arial"/>
                <a:cs typeface="Arial"/>
              </a:rPr>
              <a:t>besoin</a:t>
            </a:r>
            <a:r>
              <a:rPr lang="es-ES" sz="1050" b="1" dirty="0">
                <a:solidFill>
                  <a:srgbClr val="000000"/>
                </a:solidFill>
                <a:latin typeface="Arial"/>
                <a:cs typeface="Arial"/>
              </a:rPr>
              <a:t>?</a:t>
            </a:r>
          </a:p>
          <a:p>
            <a:r>
              <a:rPr lang="es-ES" sz="1000" b="1" dirty="0">
                <a:solidFill>
                  <a:srgbClr val="000000"/>
                </a:solidFill>
                <a:latin typeface="Arial"/>
                <a:cs typeface="Arial"/>
              </a:rPr>
              <a:t>Materiales:</a:t>
            </a:r>
          </a:p>
          <a:p>
            <a:r>
              <a:rPr lang="es-ES" sz="1000" dirty="0">
                <a:solidFill>
                  <a:srgbClr val="000000"/>
                </a:solidFill>
                <a:latin typeface="Arial"/>
                <a:cs typeface="Arial"/>
              </a:rPr>
              <a:t>Post </a:t>
            </a:r>
            <a:r>
              <a:rPr lang="es-ES" sz="1000" dirty="0" err="1">
                <a:solidFill>
                  <a:srgbClr val="000000"/>
                </a:solidFill>
                <a:latin typeface="Arial"/>
                <a:cs typeface="Arial"/>
              </a:rPr>
              <a:t>its</a:t>
            </a:r>
            <a:r>
              <a:rPr lang="es-ES" sz="1000" dirty="0">
                <a:solidFill>
                  <a:srgbClr val="000000"/>
                </a:solidFill>
                <a:latin typeface="Arial"/>
                <a:cs typeface="Arial"/>
              </a:rPr>
              <a:t>, </a:t>
            </a:r>
            <a:r>
              <a:rPr lang="es-ES" sz="1000" dirty="0" err="1">
                <a:solidFill>
                  <a:srgbClr val="000000"/>
                </a:solidFill>
                <a:latin typeface="Arial"/>
                <a:cs typeface="Arial"/>
              </a:rPr>
              <a:t>feutres</a:t>
            </a:r>
            <a:r>
              <a:rPr lang="es-ES" sz="1000" dirty="0">
                <a:solidFill>
                  <a:srgbClr val="000000"/>
                </a:solidFill>
                <a:latin typeface="Arial"/>
                <a:cs typeface="Arial"/>
              </a:rPr>
              <a:t>, la </a:t>
            </a:r>
            <a:r>
              <a:rPr lang="es-ES" sz="1000" dirty="0" err="1">
                <a:solidFill>
                  <a:srgbClr val="000000"/>
                </a:solidFill>
                <a:latin typeface="Arial"/>
                <a:cs typeface="Arial"/>
              </a:rPr>
              <a:t>carte</a:t>
            </a:r>
            <a:r>
              <a:rPr lang="es-ES" sz="1000" dirty="0">
                <a:solidFill>
                  <a:srgbClr val="000000"/>
                </a:solidFill>
                <a:latin typeface="Arial"/>
                <a:cs typeface="Arial"/>
              </a:rPr>
              <a:t> </a:t>
            </a:r>
            <a:r>
              <a:rPr lang="es-ES" sz="1000" dirty="0" err="1">
                <a:solidFill>
                  <a:srgbClr val="000000"/>
                </a:solidFill>
                <a:latin typeface="Arial"/>
                <a:cs typeface="Arial"/>
              </a:rPr>
              <a:t>d’empathie</a:t>
            </a:r>
            <a:r>
              <a:rPr lang="es-ES" sz="1000" dirty="0">
                <a:solidFill>
                  <a:srgbClr val="000000"/>
                </a:solidFill>
                <a:latin typeface="Arial"/>
                <a:cs typeface="Arial"/>
              </a:rPr>
              <a:t> (que </a:t>
            </a:r>
            <a:r>
              <a:rPr lang="es-ES" sz="1000" dirty="0" err="1">
                <a:solidFill>
                  <a:srgbClr val="000000"/>
                </a:solidFill>
                <a:latin typeface="Arial"/>
                <a:cs typeface="Arial"/>
              </a:rPr>
              <a:t>l’on</a:t>
            </a:r>
            <a:r>
              <a:rPr lang="es-ES" sz="1000" dirty="0">
                <a:solidFill>
                  <a:srgbClr val="000000"/>
                </a:solidFill>
                <a:latin typeface="Arial"/>
                <a:cs typeface="Arial"/>
              </a:rPr>
              <a:t> </a:t>
            </a:r>
            <a:r>
              <a:rPr lang="es-ES" sz="1000" dirty="0" err="1">
                <a:solidFill>
                  <a:srgbClr val="000000"/>
                </a:solidFill>
                <a:latin typeface="Arial"/>
                <a:cs typeface="Arial"/>
              </a:rPr>
              <a:t>peut</a:t>
            </a:r>
            <a:r>
              <a:rPr lang="es-ES" sz="1000" dirty="0">
                <a:solidFill>
                  <a:srgbClr val="000000"/>
                </a:solidFill>
                <a:latin typeface="Arial"/>
                <a:cs typeface="Arial"/>
              </a:rPr>
              <a:t> </a:t>
            </a:r>
            <a:r>
              <a:rPr lang="es-ES" sz="1000" dirty="0" err="1">
                <a:solidFill>
                  <a:srgbClr val="000000"/>
                </a:solidFill>
                <a:latin typeface="Arial"/>
                <a:cs typeface="Arial"/>
              </a:rPr>
              <a:t>dessiner</a:t>
            </a:r>
            <a:r>
              <a:rPr lang="es-ES" sz="1000" dirty="0">
                <a:solidFill>
                  <a:srgbClr val="000000"/>
                </a:solidFill>
                <a:latin typeface="Arial"/>
                <a:cs typeface="Arial"/>
              </a:rPr>
              <a:t> sur une grande </a:t>
            </a:r>
            <a:r>
              <a:rPr lang="es-ES" sz="1000" dirty="0" err="1">
                <a:solidFill>
                  <a:srgbClr val="000000"/>
                </a:solidFill>
                <a:latin typeface="Arial"/>
                <a:cs typeface="Arial"/>
              </a:rPr>
              <a:t>feuille</a:t>
            </a:r>
            <a:r>
              <a:rPr lang="es-ES" sz="1000" dirty="0">
                <a:solidFill>
                  <a:srgbClr val="000000"/>
                </a:solidFill>
                <a:latin typeface="Arial"/>
                <a:cs typeface="Arial"/>
              </a:rPr>
              <a:t> de </a:t>
            </a:r>
            <a:r>
              <a:rPr lang="es-ES" sz="1000" dirty="0" err="1">
                <a:solidFill>
                  <a:srgbClr val="000000"/>
                </a:solidFill>
                <a:latin typeface="Arial"/>
                <a:cs typeface="Arial"/>
              </a:rPr>
              <a:t>papier</a:t>
            </a:r>
            <a:r>
              <a:rPr lang="es-ES" sz="1000" dirty="0">
                <a:solidFill>
                  <a:srgbClr val="000000"/>
                </a:solidFill>
                <a:latin typeface="Arial"/>
                <a:cs typeface="Arial"/>
              </a:rPr>
              <a:t>)</a:t>
            </a:r>
          </a:p>
          <a:p>
            <a:r>
              <a:rPr lang="es-ES" sz="1000" b="1" dirty="0">
                <a:solidFill>
                  <a:srgbClr val="000000"/>
                </a:solidFill>
                <a:latin typeface="Arial"/>
                <a:cs typeface="Arial"/>
              </a:rPr>
              <a:t>Temps: </a:t>
            </a:r>
            <a:r>
              <a:rPr lang="es-ES" sz="1000" dirty="0">
                <a:solidFill>
                  <a:srgbClr val="000000"/>
                </a:solidFill>
                <a:latin typeface="Arial"/>
                <a:cs typeface="Arial"/>
              </a:rPr>
              <a:t>60 minutes</a:t>
            </a:r>
            <a:endParaRPr lang="es-ES" sz="800" dirty="0">
              <a:solidFill>
                <a:srgbClr val="000000"/>
              </a:solidFill>
              <a:latin typeface="Arial"/>
              <a:cs typeface="Arial"/>
            </a:endParaRPr>
          </a:p>
        </p:txBody>
      </p:sp>
      <p:sp>
        <p:nvSpPr>
          <p:cNvPr id="11" name="TextBox 13"/>
          <p:cNvSpPr txBox="1"/>
          <p:nvPr/>
        </p:nvSpPr>
        <p:spPr>
          <a:xfrm>
            <a:off x="307440" y="5595557"/>
            <a:ext cx="2142814" cy="1273426"/>
          </a:xfrm>
          <a:prstGeom prst="rect">
            <a:avLst/>
          </a:prstGeom>
          <a:noFill/>
        </p:spPr>
        <p:txBody>
          <a:bodyPr wrap="square" rtlCol="0">
            <a:spAutoFit/>
          </a:bodyPr>
          <a:lstStyle/>
          <a:p>
            <a:r>
              <a:rPr lang="es-ES" sz="1000" b="1" dirty="0">
                <a:solidFill>
                  <a:srgbClr val="000000"/>
                </a:solidFill>
                <a:latin typeface="Arial"/>
                <a:cs typeface="Arial"/>
              </a:rPr>
              <a:t>Consejos / Ejemplos</a:t>
            </a:r>
          </a:p>
          <a:p>
            <a:r>
              <a:rPr lang="es-ES" sz="1000" dirty="0" err="1">
                <a:solidFill>
                  <a:srgbClr val="000000"/>
                </a:solidFill>
                <a:latin typeface="Arial"/>
                <a:cs typeface="Arial"/>
              </a:rPr>
              <a:t>Attribuer</a:t>
            </a:r>
            <a:r>
              <a:rPr lang="es-ES" sz="1000" dirty="0">
                <a:solidFill>
                  <a:srgbClr val="000000"/>
                </a:solidFill>
                <a:latin typeface="Arial"/>
                <a:cs typeface="Arial"/>
              </a:rPr>
              <a:t> une </a:t>
            </a:r>
            <a:r>
              <a:rPr lang="es-ES" sz="1000" dirty="0" err="1">
                <a:solidFill>
                  <a:srgbClr val="000000"/>
                </a:solidFill>
                <a:latin typeface="Arial"/>
                <a:cs typeface="Arial"/>
              </a:rPr>
              <a:t>personalité</a:t>
            </a:r>
            <a:r>
              <a:rPr lang="es-ES" sz="1000" dirty="0">
                <a:solidFill>
                  <a:srgbClr val="000000"/>
                </a:solidFill>
                <a:latin typeface="Arial"/>
                <a:cs typeface="Arial"/>
              </a:rPr>
              <a:t> Nous </a:t>
            </a:r>
            <a:r>
              <a:rPr lang="es-ES" sz="1000" dirty="0" err="1">
                <a:solidFill>
                  <a:srgbClr val="000000"/>
                </a:solidFill>
                <a:latin typeface="Arial"/>
                <a:cs typeface="Arial"/>
              </a:rPr>
              <a:t>aidera</a:t>
            </a:r>
            <a:r>
              <a:rPr lang="es-ES" sz="1000" dirty="0">
                <a:solidFill>
                  <a:srgbClr val="000000"/>
                </a:solidFill>
                <a:latin typeface="Arial"/>
                <a:cs typeface="Arial"/>
              </a:rPr>
              <a:t> </a:t>
            </a:r>
            <a:r>
              <a:rPr lang="es-ES" sz="1000" dirty="0" err="1">
                <a:solidFill>
                  <a:srgbClr val="000000"/>
                </a:solidFill>
                <a:latin typeface="Arial"/>
                <a:cs typeface="Arial"/>
              </a:rPr>
              <a:t>dans</a:t>
            </a:r>
            <a:r>
              <a:rPr lang="es-ES" sz="1000" dirty="0">
                <a:solidFill>
                  <a:srgbClr val="000000"/>
                </a:solidFill>
                <a:latin typeface="Arial"/>
                <a:cs typeface="Arial"/>
              </a:rPr>
              <a:t> la </a:t>
            </a:r>
            <a:r>
              <a:rPr lang="es-ES" sz="1000" dirty="0" err="1">
                <a:solidFill>
                  <a:srgbClr val="000000"/>
                </a:solidFill>
                <a:latin typeface="Arial"/>
                <a:cs typeface="Arial"/>
              </a:rPr>
              <a:t>conception</a:t>
            </a:r>
            <a:r>
              <a:rPr lang="es-ES" sz="1000" dirty="0">
                <a:solidFill>
                  <a:srgbClr val="000000"/>
                </a:solidFill>
                <a:latin typeface="Arial"/>
                <a:cs typeface="Arial"/>
              </a:rPr>
              <a:t> des </a:t>
            </a:r>
            <a:r>
              <a:rPr lang="es-ES" sz="1000" dirty="0" err="1">
                <a:solidFill>
                  <a:srgbClr val="000000"/>
                </a:solidFill>
                <a:latin typeface="Arial"/>
                <a:cs typeface="Arial"/>
              </a:rPr>
              <a:t>solutions</a:t>
            </a:r>
            <a:r>
              <a:rPr lang="es-ES" sz="1000" dirty="0">
                <a:solidFill>
                  <a:srgbClr val="000000"/>
                </a:solidFill>
                <a:latin typeface="Arial"/>
                <a:cs typeface="Arial"/>
              </a:rPr>
              <a:t> </a:t>
            </a:r>
            <a:r>
              <a:rPr lang="es-ES" sz="1000" dirty="0" err="1">
                <a:solidFill>
                  <a:srgbClr val="000000"/>
                </a:solidFill>
                <a:latin typeface="Arial"/>
                <a:cs typeface="Arial"/>
              </a:rPr>
              <a:t>pour</a:t>
            </a:r>
            <a:r>
              <a:rPr lang="es-ES" sz="1000" dirty="0">
                <a:solidFill>
                  <a:srgbClr val="000000"/>
                </a:solidFill>
                <a:latin typeface="Arial"/>
                <a:cs typeface="Arial"/>
              </a:rPr>
              <a:t> le </a:t>
            </a:r>
            <a:r>
              <a:rPr lang="es-ES" sz="1000" dirty="0" err="1">
                <a:solidFill>
                  <a:srgbClr val="000000"/>
                </a:solidFill>
                <a:latin typeface="Arial"/>
                <a:cs typeface="Arial"/>
              </a:rPr>
              <a:t>groupe</a:t>
            </a:r>
            <a:r>
              <a:rPr lang="es-ES" sz="1000" dirty="0">
                <a:solidFill>
                  <a:srgbClr val="000000"/>
                </a:solidFill>
                <a:latin typeface="Arial"/>
                <a:cs typeface="Arial"/>
              </a:rPr>
              <a:t> de </a:t>
            </a:r>
            <a:r>
              <a:rPr lang="es-ES" sz="1000" dirty="0" err="1">
                <a:solidFill>
                  <a:srgbClr val="000000"/>
                </a:solidFill>
                <a:latin typeface="Arial"/>
                <a:cs typeface="Arial"/>
              </a:rPr>
              <a:t>personnes</a:t>
            </a:r>
            <a:r>
              <a:rPr lang="es-ES" sz="1000" dirty="0">
                <a:solidFill>
                  <a:srgbClr val="000000"/>
                </a:solidFill>
                <a:latin typeface="Arial"/>
                <a:cs typeface="Arial"/>
              </a:rPr>
              <a:t> et </a:t>
            </a:r>
            <a:r>
              <a:rPr lang="es-ES" sz="1000" dirty="0" err="1">
                <a:solidFill>
                  <a:srgbClr val="000000"/>
                </a:solidFill>
                <a:latin typeface="Arial"/>
                <a:cs typeface="Arial"/>
              </a:rPr>
              <a:t>constituera</a:t>
            </a:r>
            <a:r>
              <a:rPr lang="es-ES" sz="1000" dirty="0">
                <a:solidFill>
                  <a:srgbClr val="000000"/>
                </a:solidFill>
                <a:latin typeface="Arial"/>
                <a:cs typeface="Arial"/>
              </a:rPr>
              <a:t> un </a:t>
            </a:r>
            <a:r>
              <a:rPr lang="es-ES" sz="1000" dirty="0" err="1">
                <a:solidFill>
                  <a:srgbClr val="000000"/>
                </a:solidFill>
                <a:latin typeface="Arial"/>
                <a:cs typeface="Arial"/>
              </a:rPr>
              <a:t>point</a:t>
            </a:r>
            <a:r>
              <a:rPr lang="es-ES" sz="1000" dirty="0">
                <a:solidFill>
                  <a:srgbClr val="000000"/>
                </a:solidFill>
                <a:latin typeface="Arial"/>
                <a:cs typeface="Arial"/>
              </a:rPr>
              <a:t> de </a:t>
            </a:r>
            <a:r>
              <a:rPr lang="es-ES" sz="1000" dirty="0" err="1">
                <a:solidFill>
                  <a:srgbClr val="000000"/>
                </a:solidFill>
                <a:latin typeface="Arial"/>
                <a:cs typeface="Arial"/>
              </a:rPr>
              <a:t>repère</a:t>
            </a:r>
            <a:r>
              <a:rPr lang="es-ES" sz="1000" dirty="0">
                <a:solidFill>
                  <a:srgbClr val="000000"/>
                </a:solidFill>
                <a:latin typeface="Arial"/>
                <a:cs typeface="Arial"/>
              </a:rPr>
              <a:t> </a:t>
            </a:r>
            <a:r>
              <a:rPr lang="es-ES" sz="1000" dirty="0" err="1">
                <a:solidFill>
                  <a:srgbClr val="000000"/>
                </a:solidFill>
                <a:latin typeface="Arial"/>
                <a:cs typeface="Arial"/>
              </a:rPr>
              <a:t>pour</a:t>
            </a:r>
            <a:r>
              <a:rPr lang="es-ES" sz="1000" dirty="0">
                <a:solidFill>
                  <a:srgbClr val="000000"/>
                </a:solidFill>
                <a:latin typeface="Arial"/>
                <a:cs typeface="Arial"/>
              </a:rPr>
              <a:t> </a:t>
            </a:r>
            <a:r>
              <a:rPr lang="es-ES" sz="1000" dirty="0" err="1">
                <a:solidFill>
                  <a:srgbClr val="000000"/>
                </a:solidFill>
                <a:latin typeface="Arial"/>
                <a:cs typeface="Arial"/>
              </a:rPr>
              <a:t>prendre</a:t>
            </a:r>
            <a:r>
              <a:rPr lang="es-ES" sz="1000" dirty="0">
                <a:solidFill>
                  <a:srgbClr val="000000"/>
                </a:solidFill>
                <a:latin typeface="Arial"/>
                <a:cs typeface="Arial"/>
              </a:rPr>
              <a:t> des </a:t>
            </a:r>
            <a:r>
              <a:rPr lang="es-ES" sz="1000" dirty="0" err="1">
                <a:solidFill>
                  <a:srgbClr val="000000"/>
                </a:solidFill>
                <a:latin typeface="Arial"/>
                <a:cs typeface="Arial"/>
              </a:rPr>
              <a:t>désicions</a:t>
            </a:r>
            <a:r>
              <a:rPr lang="es-ES" sz="1000" dirty="0">
                <a:solidFill>
                  <a:srgbClr val="000000"/>
                </a:solidFill>
                <a:latin typeface="Arial"/>
                <a:cs typeface="Arial"/>
              </a:rPr>
              <a:t>. </a:t>
            </a:r>
            <a:endParaRPr lang="es-ES" sz="1000" dirty="0">
              <a:latin typeface="Arial"/>
              <a:cs typeface="Arial"/>
            </a:endParaRPr>
          </a:p>
          <a:p>
            <a:endParaRPr lang="es-ES" sz="675" dirty="0"/>
          </a:p>
        </p:txBody>
      </p:sp>
      <p:sp>
        <p:nvSpPr>
          <p:cNvPr id="12" name="Rectángulo 11"/>
          <p:cNvSpPr/>
          <p:nvPr/>
        </p:nvSpPr>
        <p:spPr>
          <a:xfrm>
            <a:off x="246442" y="806910"/>
            <a:ext cx="2264810" cy="5976099"/>
          </a:xfrm>
          <a:prstGeom prst="rect">
            <a:avLst/>
          </a:prstGeom>
          <a:no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2" descr="EMPATHYMAPFR.png"/>
          <p:cNvPicPr>
            <a:picLocks noChangeAspect="1"/>
          </p:cNvPicPr>
          <p:nvPr/>
        </p:nvPicPr>
        <p:blipFill>
          <a:blip r:embed="rId2"/>
          <a:stretch>
            <a:fillRect/>
          </a:stretch>
        </p:blipFill>
        <p:spPr>
          <a:xfrm>
            <a:off x="2583875" y="1692700"/>
            <a:ext cx="6242626" cy="4569515"/>
          </a:xfrm>
          <a:prstGeom prst="rect">
            <a:avLst/>
          </a:prstGeom>
        </p:spPr>
      </p:pic>
    </p:spTree>
    <p:extLst>
      <p:ext uri="{BB962C8B-B14F-4D97-AF65-F5344CB8AC3E}">
        <p14:creationId xmlns:p14="http://schemas.microsoft.com/office/powerpoint/2010/main" val="2012300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210323" y="266634"/>
            <a:ext cx="5764720" cy="415498"/>
          </a:xfrm>
          <a:prstGeom prst="rect">
            <a:avLst/>
          </a:prstGeom>
          <a:noFill/>
        </p:spPr>
        <p:txBody>
          <a:bodyPr wrap="none" rtlCol="0">
            <a:spAutoFit/>
          </a:bodyPr>
          <a:lstStyle/>
          <a:p>
            <a:r>
              <a:rPr lang="es-ES" sz="2100" dirty="0" err="1">
                <a:latin typeface="Arial"/>
                <a:cs typeface="Arial"/>
              </a:rPr>
              <a:t>Outil</a:t>
            </a:r>
            <a:r>
              <a:rPr lang="es-ES" sz="2100" dirty="0">
                <a:latin typeface="Arial"/>
                <a:cs typeface="Arial"/>
              </a:rPr>
              <a:t>:  </a:t>
            </a:r>
            <a:r>
              <a:rPr lang="es-ES" sz="2100" b="1" dirty="0" err="1">
                <a:latin typeface="Arial"/>
                <a:cs typeface="Arial"/>
              </a:rPr>
              <a:t>User</a:t>
            </a:r>
            <a:r>
              <a:rPr lang="es-ES" sz="2100" b="1" dirty="0">
                <a:latin typeface="Arial"/>
                <a:cs typeface="Arial"/>
              </a:rPr>
              <a:t> </a:t>
            </a:r>
            <a:r>
              <a:rPr lang="es-ES" sz="2100" b="1" dirty="0" err="1">
                <a:latin typeface="Arial"/>
                <a:cs typeface="Arial"/>
              </a:rPr>
              <a:t>Journey</a:t>
            </a:r>
            <a:r>
              <a:rPr lang="es-ES" sz="2100" b="1" dirty="0">
                <a:latin typeface="Arial"/>
                <a:cs typeface="Arial"/>
              </a:rPr>
              <a:t> </a:t>
            </a:r>
            <a:r>
              <a:rPr lang="es-ES" sz="2100" b="1" dirty="0" err="1">
                <a:latin typeface="Arial"/>
                <a:cs typeface="Arial"/>
              </a:rPr>
              <a:t>Map</a:t>
            </a:r>
            <a:r>
              <a:rPr lang="es-ES" sz="2100" b="1" dirty="0">
                <a:latin typeface="Arial"/>
                <a:cs typeface="Arial"/>
              </a:rPr>
              <a:t> / Carnet de </a:t>
            </a:r>
            <a:r>
              <a:rPr lang="es-ES" sz="2100" b="1" dirty="0" err="1">
                <a:latin typeface="Arial"/>
                <a:cs typeface="Arial"/>
              </a:rPr>
              <a:t>voyage</a:t>
            </a:r>
            <a:endParaRPr lang="en-US" sz="2100" b="1" dirty="0">
              <a:solidFill>
                <a:srgbClr val="000000"/>
              </a:solidFill>
              <a:latin typeface="Arial"/>
              <a:cs typeface="Arial"/>
            </a:endParaRPr>
          </a:p>
        </p:txBody>
      </p:sp>
      <p:sp>
        <p:nvSpPr>
          <p:cNvPr id="16" name="TextBox 13"/>
          <p:cNvSpPr txBox="1"/>
          <p:nvPr/>
        </p:nvSpPr>
        <p:spPr>
          <a:xfrm>
            <a:off x="210326" y="866530"/>
            <a:ext cx="2306626" cy="1477328"/>
          </a:xfrm>
          <a:prstGeom prst="rect">
            <a:avLst/>
          </a:prstGeom>
          <a:noFill/>
        </p:spPr>
        <p:txBody>
          <a:bodyPr wrap="square" rtlCol="0">
            <a:spAutoFit/>
          </a:bodyPr>
          <a:lstStyle/>
          <a:p>
            <a:r>
              <a:rPr lang="es-ES" sz="1000" b="1" dirty="0">
                <a:solidFill>
                  <a:srgbClr val="000000"/>
                </a:solidFill>
                <a:latin typeface="Arial"/>
                <a:cs typeface="Arial"/>
              </a:rPr>
              <a:t>A </a:t>
            </a:r>
            <a:r>
              <a:rPr lang="es-ES" sz="1000" b="1" dirty="0" err="1">
                <a:solidFill>
                  <a:srgbClr val="000000"/>
                </a:solidFill>
                <a:latin typeface="Arial"/>
                <a:cs typeface="Arial"/>
              </a:rPr>
              <a:t>quoi</a:t>
            </a:r>
            <a:r>
              <a:rPr lang="es-ES" sz="1000" b="1" dirty="0">
                <a:solidFill>
                  <a:srgbClr val="000000"/>
                </a:solidFill>
                <a:latin typeface="Arial"/>
                <a:cs typeface="Arial"/>
              </a:rPr>
              <a:t> </a:t>
            </a:r>
            <a:r>
              <a:rPr lang="es-ES" sz="1000" b="1" dirty="0" err="1">
                <a:solidFill>
                  <a:srgbClr val="000000"/>
                </a:solidFill>
                <a:latin typeface="Arial"/>
                <a:cs typeface="Arial"/>
              </a:rPr>
              <a:t>ça</a:t>
            </a:r>
            <a:r>
              <a:rPr lang="es-ES" sz="1000" b="1" dirty="0">
                <a:solidFill>
                  <a:srgbClr val="000000"/>
                </a:solidFill>
                <a:latin typeface="Arial"/>
                <a:cs typeface="Arial"/>
              </a:rPr>
              <a:t> </a:t>
            </a:r>
            <a:r>
              <a:rPr lang="es-ES" sz="1000" b="1" dirty="0" err="1">
                <a:solidFill>
                  <a:srgbClr val="000000"/>
                </a:solidFill>
                <a:latin typeface="Arial"/>
                <a:cs typeface="Arial"/>
              </a:rPr>
              <a:t>sert</a:t>
            </a:r>
            <a:r>
              <a:rPr lang="es-ES" sz="1000" b="1" dirty="0">
                <a:solidFill>
                  <a:srgbClr val="000000"/>
                </a:solidFill>
                <a:latin typeface="Arial"/>
                <a:cs typeface="Arial"/>
              </a:rPr>
              <a:t>?</a:t>
            </a:r>
          </a:p>
          <a:p>
            <a:r>
              <a:rPr lang="es-ES" sz="1000" dirty="0" err="1">
                <a:solidFill>
                  <a:srgbClr val="000000"/>
                </a:solidFill>
                <a:latin typeface="Arial"/>
                <a:cs typeface="Arial"/>
              </a:rPr>
              <a:t>C’est</a:t>
            </a:r>
            <a:r>
              <a:rPr lang="es-ES" sz="1000" dirty="0">
                <a:solidFill>
                  <a:srgbClr val="000000"/>
                </a:solidFill>
                <a:latin typeface="Arial"/>
                <a:cs typeface="Arial"/>
              </a:rPr>
              <a:t> un </a:t>
            </a:r>
            <a:r>
              <a:rPr lang="es-ES" sz="1000" dirty="0" err="1">
                <a:solidFill>
                  <a:srgbClr val="000000"/>
                </a:solidFill>
                <a:latin typeface="Arial"/>
                <a:cs typeface="Arial"/>
              </a:rPr>
              <a:t>outil</a:t>
            </a:r>
            <a:r>
              <a:rPr lang="es-ES" sz="1000" dirty="0">
                <a:solidFill>
                  <a:srgbClr val="000000"/>
                </a:solidFill>
                <a:latin typeface="Arial"/>
                <a:cs typeface="Arial"/>
              </a:rPr>
              <a:t> visual </a:t>
            </a:r>
            <a:r>
              <a:rPr lang="es-ES" sz="1000" dirty="0" err="1">
                <a:solidFill>
                  <a:srgbClr val="000000"/>
                </a:solidFill>
                <a:latin typeface="Arial"/>
                <a:cs typeface="Arial"/>
              </a:rPr>
              <a:t>pour</a:t>
            </a:r>
            <a:r>
              <a:rPr lang="es-ES" sz="1000" dirty="0">
                <a:solidFill>
                  <a:srgbClr val="000000"/>
                </a:solidFill>
                <a:latin typeface="Arial"/>
                <a:cs typeface="Arial"/>
              </a:rPr>
              <a:t> </a:t>
            </a:r>
            <a:r>
              <a:rPr lang="es-ES" sz="1000" dirty="0" err="1">
                <a:solidFill>
                  <a:srgbClr val="000000"/>
                </a:solidFill>
                <a:latin typeface="Arial"/>
                <a:cs typeface="Arial"/>
              </a:rPr>
              <a:t>retracer</a:t>
            </a:r>
            <a:r>
              <a:rPr lang="es-ES" sz="1000" dirty="0">
                <a:solidFill>
                  <a:srgbClr val="000000"/>
                </a:solidFill>
                <a:latin typeface="Arial"/>
                <a:cs typeface="Arial"/>
              </a:rPr>
              <a:t> </a:t>
            </a:r>
            <a:r>
              <a:rPr lang="es-ES" sz="1000" dirty="0" err="1">
                <a:solidFill>
                  <a:srgbClr val="000000"/>
                </a:solidFill>
                <a:latin typeface="Arial"/>
                <a:cs typeface="Arial"/>
              </a:rPr>
              <a:t>point</a:t>
            </a:r>
            <a:r>
              <a:rPr lang="es-ES" sz="1000" dirty="0">
                <a:solidFill>
                  <a:srgbClr val="000000"/>
                </a:solidFill>
                <a:latin typeface="Arial"/>
                <a:cs typeface="Arial"/>
              </a:rPr>
              <a:t> par </a:t>
            </a:r>
            <a:r>
              <a:rPr lang="es-ES" sz="1000" dirty="0" err="1">
                <a:solidFill>
                  <a:srgbClr val="000000"/>
                </a:solidFill>
                <a:latin typeface="Arial"/>
                <a:cs typeface="Arial"/>
              </a:rPr>
              <a:t>point</a:t>
            </a:r>
            <a:r>
              <a:rPr lang="es-ES" sz="1000" dirty="0">
                <a:solidFill>
                  <a:srgbClr val="000000"/>
                </a:solidFill>
                <a:latin typeface="Arial"/>
                <a:cs typeface="Arial"/>
              </a:rPr>
              <a:t> la </a:t>
            </a:r>
            <a:r>
              <a:rPr lang="es-ES" sz="1000" dirty="0" err="1">
                <a:solidFill>
                  <a:srgbClr val="000000"/>
                </a:solidFill>
                <a:latin typeface="Arial"/>
                <a:cs typeface="Arial"/>
              </a:rPr>
              <a:t>relation</a:t>
            </a:r>
            <a:r>
              <a:rPr lang="es-ES" sz="1000" dirty="0">
                <a:solidFill>
                  <a:srgbClr val="000000"/>
                </a:solidFill>
                <a:latin typeface="Arial"/>
                <a:cs typeface="Arial"/>
              </a:rPr>
              <a:t> </a:t>
            </a:r>
            <a:r>
              <a:rPr lang="es-ES" sz="1000" dirty="0" err="1">
                <a:solidFill>
                  <a:srgbClr val="000000"/>
                </a:solidFill>
                <a:latin typeface="Arial"/>
                <a:cs typeface="Arial"/>
              </a:rPr>
              <a:t>d’un</a:t>
            </a:r>
            <a:r>
              <a:rPr lang="es-ES" sz="1000" dirty="0">
                <a:solidFill>
                  <a:srgbClr val="000000"/>
                </a:solidFill>
                <a:latin typeface="Arial"/>
                <a:cs typeface="Arial"/>
              </a:rPr>
              <a:t> </a:t>
            </a:r>
            <a:r>
              <a:rPr lang="es-ES" sz="1000" dirty="0" err="1">
                <a:solidFill>
                  <a:srgbClr val="000000"/>
                </a:solidFill>
                <a:latin typeface="Arial"/>
                <a:cs typeface="Arial"/>
              </a:rPr>
              <a:t>usager</a:t>
            </a:r>
            <a:r>
              <a:rPr lang="es-ES" sz="1000" dirty="0">
                <a:solidFill>
                  <a:srgbClr val="000000"/>
                </a:solidFill>
                <a:latin typeface="Arial"/>
                <a:cs typeface="Arial"/>
              </a:rPr>
              <a:t> à un </a:t>
            </a:r>
            <a:r>
              <a:rPr lang="es-ES" sz="1000" dirty="0" err="1">
                <a:solidFill>
                  <a:srgbClr val="000000"/>
                </a:solidFill>
                <a:latin typeface="Arial"/>
                <a:cs typeface="Arial"/>
              </a:rPr>
              <a:t>service</a:t>
            </a:r>
            <a:r>
              <a:rPr lang="es-ES" sz="1000" dirty="0">
                <a:solidFill>
                  <a:srgbClr val="000000"/>
                </a:solidFill>
                <a:latin typeface="Arial"/>
                <a:cs typeface="Arial"/>
              </a:rPr>
              <a:t>/</a:t>
            </a:r>
            <a:r>
              <a:rPr lang="es-ES" sz="1000" dirty="0" err="1">
                <a:solidFill>
                  <a:srgbClr val="000000"/>
                </a:solidFill>
                <a:latin typeface="Arial"/>
                <a:cs typeface="Arial"/>
              </a:rPr>
              <a:t>problematique</a:t>
            </a:r>
            <a:r>
              <a:rPr lang="es-ES" sz="1000" dirty="0">
                <a:solidFill>
                  <a:srgbClr val="000000"/>
                </a:solidFill>
                <a:latin typeface="Arial"/>
                <a:cs typeface="Arial"/>
              </a:rPr>
              <a:t>.</a:t>
            </a:r>
          </a:p>
          <a:p>
            <a:r>
              <a:rPr lang="es-ES" sz="1000" dirty="0">
                <a:solidFill>
                  <a:srgbClr val="000000"/>
                </a:solidFill>
                <a:latin typeface="Arial"/>
                <a:cs typeface="Arial"/>
              </a:rPr>
              <a:t>Cela </a:t>
            </a:r>
            <a:r>
              <a:rPr lang="es-ES" sz="1000" dirty="0" err="1">
                <a:solidFill>
                  <a:srgbClr val="000000"/>
                </a:solidFill>
                <a:latin typeface="Arial"/>
                <a:cs typeface="Arial"/>
              </a:rPr>
              <a:t>Permet</a:t>
            </a:r>
            <a:r>
              <a:rPr lang="es-ES" sz="1000" dirty="0">
                <a:solidFill>
                  <a:srgbClr val="000000"/>
                </a:solidFill>
                <a:latin typeface="Arial"/>
                <a:cs typeface="Arial"/>
              </a:rPr>
              <a:t> de </a:t>
            </a:r>
            <a:r>
              <a:rPr lang="es-ES" sz="1000" dirty="0" err="1">
                <a:solidFill>
                  <a:srgbClr val="000000"/>
                </a:solidFill>
                <a:latin typeface="Arial"/>
                <a:cs typeface="Arial"/>
              </a:rPr>
              <a:t>visualiser</a:t>
            </a:r>
            <a:r>
              <a:rPr lang="es-ES" sz="1000" dirty="0">
                <a:solidFill>
                  <a:srgbClr val="000000"/>
                </a:solidFill>
                <a:latin typeface="Arial"/>
                <a:cs typeface="Arial"/>
              </a:rPr>
              <a:t> et </a:t>
            </a:r>
            <a:r>
              <a:rPr lang="es-ES" sz="1000" dirty="0" err="1">
                <a:solidFill>
                  <a:srgbClr val="000000"/>
                </a:solidFill>
                <a:latin typeface="Arial"/>
                <a:cs typeface="Arial"/>
              </a:rPr>
              <a:t>comprendre</a:t>
            </a:r>
            <a:r>
              <a:rPr lang="es-ES" sz="1000" dirty="0">
                <a:solidFill>
                  <a:srgbClr val="000000"/>
                </a:solidFill>
                <a:latin typeface="Arial"/>
                <a:cs typeface="Arial"/>
              </a:rPr>
              <a:t> son </a:t>
            </a:r>
            <a:r>
              <a:rPr lang="es-ES" sz="1000" dirty="0" err="1">
                <a:solidFill>
                  <a:srgbClr val="000000"/>
                </a:solidFill>
                <a:latin typeface="Arial"/>
                <a:cs typeface="Arial"/>
              </a:rPr>
              <a:t>état</a:t>
            </a:r>
            <a:r>
              <a:rPr lang="es-ES" sz="1000" dirty="0">
                <a:solidFill>
                  <a:srgbClr val="000000"/>
                </a:solidFill>
                <a:latin typeface="Arial"/>
                <a:cs typeface="Arial"/>
              </a:rPr>
              <a:t> </a:t>
            </a:r>
            <a:r>
              <a:rPr lang="es-ES" sz="1000" dirty="0" err="1">
                <a:solidFill>
                  <a:srgbClr val="000000"/>
                </a:solidFill>
                <a:latin typeface="Arial"/>
                <a:cs typeface="Arial"/>
              </a:rPr>
              <a:t>lors</a:t>
            </a:r>
            <a:r>
              <a:rPr lang="es-ES" sz="1000" dirty="0">
                <a:solidFill>
                  <a:srgbClr val="000000"/>
                </a:solidFill>
                <a:latin typeface="Arial"/>
                <a:cs typeface="Arial"/>
              </a:rPr>
              <a:t> de </a:t>
            </a:r>
            <a:r>
              <a:rPr lang="es-ES" sz="1000" dirty="0" err="1">
                <a:solidFill>
                  <a:srgbClr val="000000"/>
                </a:solidFill>
                <a:latin typeface="Arial"/>
                <a:cs typeface="Arial"/>
              </a:rPr>
              <a:t>l’action</a:t>
            </a:r>
            <a:r>
              <a:rPr lang="es-ES" sz="1000" dirty="0">
                <a:solidFill>
                  <a:srgbClr val="000000"/>
                </a:solidFill>
                <a:latin typeface="Arial"/>
                <a:cs typeface="Arial"/>
              </a:rPr>
              <a:t> et de </a:t>
            </a:r>
            <a:r>
              <a:rPr lang="es-ES" sz="1000" dirty="0" err="1">
                <a:solidFill>
                  <a:srgbClr val="000000"/>
                </a:solidFill>
                <a:latin typeface="Arial"/>
                <a:cs typeface="Arial"/>
              </a:rPr>
              <a:t>détecter</a:t>
            </a:r>
            <a:r>
              <a:rPr lang="es-ES" sz="1000" dirty="0">
                <a:solidFill>
                  <a:srgbClr val="000000"/>
                </a:solidFill>
                <a:latin typeface="Arial"/>
                <a:cs typeface="Arial"/>
              </a:rPr>
              <a:t> </a:t>
            </a:r>
            <a:r>
              <a:rPr lang="es-ES" sz="1000" dirty="0" err="1">
                <a:solidFill>
                  <a:srgbClr val="000000"/>
                </a:solidFill>
                <a:latin typeface="Arial"/>
                <a:cs typeface="Arial"/>
              </a:rPr>
              <a:t>ou</a:t>
            </a:r>
            <a:r>
              <a:rPr lang="es-ES" sz="1000" dirty="0">
                <a:solidFill>
                  <a:srgbClr val="000000"/>
                </a:solidFill>
                <a:latin typeface="Arial"/>
                <a:cs typeface="Arial"/>
              </a:rPr>
              <a:t> </a:t>
            </a:r>
            <a:r>
              <a:rPr lang="es-ES" sz="1000" dirty="0" err="1">
                <a:solidFill>
                  <a:srgbClr val="000000"/>
                </a:solidFill>
                <a:latin typeface="Arial"/>
                <a:cs typeface="Arial"/>
              </a:rPr>
              <a:t>sont</a:t>
            </a:r>
            <a:r>
              <a:rPr lang="es-ES" sz="1000" dirty="0">
                <a:solidFill>
                  <a:srgbClr val="000000"/>
                </a:solidFill>
                <a:latin typeface="Arial"/>
                <a:cs typeface="Arial"/>
              </a:rPr>
              <a:t> les </a:t>
            </a:r>
            <a:r>
              <a:rPr lang="es-ES" sz="1000" dirty="0" err="1">
                <a:solidFill>
                  <a:srgbClr val="000000"/>
                </a:solidFill>
                <a:latin typeface="Arial"/>
                <a:cs typeface="Arial"/>
              </a:rPr>
              <a:t>problèmes</a:t>
            </a:r>
            <a:r>
              <a:rPr lang="es-ES" sz="1000" dirty="0">
                <a:solidFill>
                  <a:srgbClr val="000000"/>
                </a:solidFill>
                <a:latin typeface="Arial"/>
                <a:cs typeface="Arial"/>
              </a:rPr>
              <a:t> </a:t>
            </a:r>
            <a:r>
              <a:rPr lang="es-ES" sz="1000" dirty="0" err="1">
                <a:solidFill>
                  <a:srgbClr val="000000"/>
                </a:solidFill>
                <a:latin typeface="Arial"/>
                <a:cs typeface="Arial"/>
              </a:rPr>
              <a:t>afin</a:t>
            </a:r>
            <a:r>
              <a:rPr lang="es-ES" sz="1000" dirty="0">
                <a:solidFill>
                  <a:srgbClr val="000000"/>
                </a:solidFill>
                <a:latin typeface="Arial"/>
                <a:cs typeface="Arial"/>
              </a:rPr>
              <a:t> </a:t>
            </a:r>
            <a:r>
              <a:rPr lang="es-ES" sz="1000" dirty="0" err="1">
                <a:solidFill>
                  <a:srgbClr val="000000"/>
                </a:solidFill>
                <a:latin typeface="Arial"/>
                <a:cs typeface="Arial"/>
              </a:rPr>
              <a:t>d’identifier</a:t>
            </a:r>
            <a:r>
              <a:rPr lang="es-ES" sz="1000" dirty="0">
                <a:solidFill>
                  <a:srgbClr val="000000"/>
                </a:solidFill>
                <a:latin typeface="Arial"/>
                <a:cs typeface="Arial"/>
              </a:rPr>
              <a:t> les </a:t>
            </a:r>
            <a:r>
              <a:rPr lang="es-ES" sz="1000" dirty="0" err="1">
                <a:solidFill>
                  <a:srgbClr val="000000"/>
                </a:solidFill>
                <a:latin typeface="Arial"/>
                <a:cs typeface="Arial"/>
              </a:rPr>
              <a:t>opportunités</a:t>
            </a:r>
            <a:r>
              <a:rPr lang="es-ES" sz="1000" dirty="0">
                <a:solidFill>
                  <a:srgbClr val="000000"/>
                </a:solidFill>
                <a:latin typeface="Arial"/>
                <a:cs typeface="Arial"/>
              </a:rPr>
              <a:t> </a:t>
            </a:r>
            <a:r>
              <a:rPr lang="es-ES" sz="1000" dirty="0" err="1">
                <a:solidFill>
                  <a:srgbClr val="000000"/>
                </a:solidFill>
                <a:latin typeface="Arial"/>
                <a:cs typeface="Arial"/>
              </a:rPr>
              <a:t>d’amélioration</a:t>
            </a:r>
            <a:r>
              <a:rPr lang="es-ES" sz="1000" dirty="0">
                <a:solidFill>
                  <a:srgbClr val="000000"/>
                </a:solidFill>
                <a:latin typeface="Arial"/>
                <a:cs typeface="Arial"/>
              </a:rPr>
              <a:t>. </a:t>
            </a:r>
          </a:p>
        </p:txBody>
      </p:sp>
      <p:sp>
        <p:nvSpPr>
          <p:cNvPr id="17" name="TextBox 13"/>
          <p:cNvSpPr txBox="1"/>
          <p:nvPr/>
        </p:nvSpPr>
        <p:spPr>
          <a:xfrm>
            <a:off x="210322" y="2266431"/>
            <a:ext cx="2306630" cy="2500685"/>
          </a:xfrm>
          <a:prstGeom prst="rect">
            <a:avLst/>
          </a:prstGeom>
          <a:noFill/>
        </p:spPr>
        <p:txBody>
          <a:bodyPr wrap="square" rtlCol="0">
            <a:spAutoFit/>
          </a:bodyPr>
          <a:lstStyle/>
          <a:p>
            <a:r>
              <a:rPr lang="es-ES" sz="1050" b="1" dirty="0" err="1">
                <a:solidFill>
                  <a:srgbClr val="000000"/>
                </a:solidFill>
                <a:latin typeface="Arial"/>
                <a:cs typeface="Arial"/>
              </a:rPr>
              <a:t>Comment</a:t>
            </a:r>
            <a:r>
              <a:rPr lang="es-ES" sz="1050" b="1" dirty="0">
                <a:solidFill>
                  <a:srgbClr val="000000"/>
                </a:solidFill>
                <a:latin typeface="Arial"/>
                <a:cs typeface="Arial"/>
              </a:rPr>
              <a:t> </a:t>
            </a:r>
            <a:r>
              <a:rPr lang="es-ES" sz="1050" b="1" dirty="0" err="1">
                <a:solidFill>
                  <a:srgbClr val="000000"/>
                </a:solidFill>
                <a:latin typeface="Arial"/>
                <a:cs typeface="Arial"/>
              </a:rPr>
              <a:t>l’utiliser</a:t>
            </a:r>
            <a:r>
              <a:rPr lang="es-ES" sz="1050" b="1" dirty="0">
                <a:solidFill>
                  <a:srgbClr val="000000"/>
                </a:solidFill>
                <a:latin typeface="Arial"/>
                <a:cs typeface="Arial"/>
              </a:rPr>
              <a:t>?</a:t>
            </a:r>
          </a:p>
          <a:p>
            <a:pPr lvl="0"/>
            <a:r>
              <a:rPr lang="es-ES" sz="1000" dirty="0" err="1">
                <a:solidFill>
                  <a:srgbClr val="000000"/>
                </a:solidFill>
                <a:latin typeface="Arial"/>
                <a:cs typeface="Arial"/>
              </a:rPr>
              <a:t>Après</a:t>
            </a:r>
            <a:r>
              <a:rPr lang="es-ES" sz="1000" dirty="0">
                <a:solidFill>
                  <a:srgbClr val="000000"/>
                </a:solidFill>
                <a:latin typeface="Arial"/>
                <a:cs typeface="Arial"/>
              </a:rPr>
              <a:t> les interviews (</a:t>
            </a:r>
            <a:r>
              <a:rPr lang="es-ES" sz="1000" dirty="0" err="1">
                <a:solidFill>
                  <a:srgbClr val="000000"/>
                </a:solidFill>
                <a:latin typeface="Arial"/>
                <a:cs typeface="Arial"/>
              </a:rPr>
              <a:t>ou</a:t>
            </a:r>
            <a:r>
              <a:rPr lang="es-ES" sz="1000" dirty="0">
                <a:solidFill>
                  <a:srgbClr val="000000"/>
                </a:solidFill>
                <a:latin typeface="Arial"/>
                <a:cs typeface="Arial"/>
              </a:rPr>
              <a:t> </a:t>
            </a:r>
            <a:r>
              <a:rPr lang="es-ES" sz="1000" dirty="0" err="1">
                <a:solidFill>
                  <a:srgbClr val="000000"/>
                </a:solidFill>
                <a:latin typeface="Arial"/>
                <a:cs typeface="Arial"/>
              </a:rPr>
              <a:t>avec</a:t>
            </a:r>
            <a:r>
              <a:rPr lang="es-ES" sz="1000" dirty="0">
                <a:solidFill>
                  <a:srgbClr val="000000"/>
                </a:solidFill>
                <a:latin typeface="Arial"/>
                <a:cs typeface="Arial"/>
              </a:rPr>
              <a:t> la </a:t>
            </a:r>
            <a:r>
              <a:rPr lang="es-ES" sz="1000" dirty="0" err="1">
                <a:solidFill>
                  <a:srgbClr val="000000"/>
                </a:solidFill>
                <a:latin typeface="Arial"/>
                <a:cs typeface="Arial"/>
              </a:rPr>
              <a:t>connaissance</a:t>
            </a:r>
            <a:r>
              <a:rPr lang="es-ES" sz="1000" dirty="0">
                <a:solidFill>
                  <a:srgbClr val="000000"/>
                </a:solidFill>
                <a:latin typeface="Arial"/>
                <a:cs typeface="Arial"/>
              </a:rPr>
              <a:t> de </a:t>
            </a:r>
            <a:r>
              <a:rPr lang="es-ES" sz="1000" dirty="0" err="1">
                <a:solidFill>
                  <a:srgbClr val="000000"/>
                </a:solidFill>
                <a:latin typeface="Arial"/>
                <a:cs typeface="Arial"/>
              </a:rPr>
              <a:t>l’utilisateur</a:t>
            </a:r>
            <a:r>
              <a:rPr lang="es-ES" sz="1000" dirty="0">
                <a:solidFill>
                  <a:srgbClr val="000000"/>
                </a:solidFill>
                <a:latin typeface="Arial"/>
                <a:cs typeface="Arial"/>
              </a:rPr>
              <a:t>) creer un “carnet de </a:t>
            </a:r>
            <a:r>
              <a:rPr lang="es-ES" sz="1000" dirty="0" err="1">
                <a:solidFill>
                  <a:srgbClr val="000000"/>
                </a:solidFill>
                <a:latin typeface="Arial"/>
                <a:cs typeface="Arial"/>
              </a:rPr>
              <a:t>voyage</a:t>
            </a:r>
            <a:r>
              <a:rPr lang="es-ES" sz="1000" dirty="0">
                <a:solidFill>
                  <a:srgbClr val="000000"/>
                </a:solidFill>
                <a:latin typeface="Arial"/>
                <a:cs typeface="Arial"/>
              </a:rPr>
              <a:t>” </a:t>
            </a:r>
            <a:r>
              <a:rPr lang="es-ES" sz="1000" dirty="0" err="1">
                <a:solidFill>
                  <a:srgbClr val="000000"/>
                </a:solidFill>
                <a:latin typeface="Arial"/>
                <a:cs typeface="Arial"/>
              </a:rPr>
              <a:t>Pour</a:t>
            </a:r>
            <a:r>
              <a:rPr lang="es-ES" sz="1000" dirty="0">
                <a:solidFill>
                  <a:srgbClr val="000000"/>
                </a:solidFill>
                <a:latin typeface="Arial"/>
                <a:cs typeface="Arial"/>
              </a:rPr>
              <a:t> :</a:t>
            </a:r>
          </a:p>
          <a:p>
            <a:pPr lvl="1"/>
            <a:r>
              <a:rPr lang="es-ES" sz="900" i="1" dirty="0">
                <a:solidFill>
                  <a:srgbClr val="000000"/>
                </a:solidFill>
                <a:latin typeface="Arial"/>
                <a:cs typeface="Arial"/>
              </a:rPr>
              <a:t>Une </a:t>
            </a:r>
            <a:r>
              <a:rPr lang="es-ES" sz="900" i="1" dirty="0" err="1">
                <a:solidFill>
                  <a:srgbClr val="000000"/>
                </a:solidFill>
                <a:latin typeface="Arial"/>
                <a:cs typeface="Arial"/>
              </a:rPr>
              <a:t>situation</a:t>
            </a:r>
            <a:r>
              <a:rPr lang="es-ES" sz="900" dirty="0">
                <a:solidFill>
                  <a:srgbClr val="000000"/>
                </a:solidFill>
                <a:latin typeface="Arial"/>
                <a:cs typeface="Arial"/>
              </a:rPr>
              <a:t>: </a:t>
            </a:r>
            <a:r>
              <a:rPr lang="es-ES" sz="900" dirty="0" err="1">
                <a:solidFill>
                  <a:srgbClr val="000000"/>
                </a:solidFill>
                <a:latin typeface="Arial"/>
                <a:cs typeface="Arial"/>
              </a:rPr>
              <a:t>aller</a:t>
            </a:r>
            <a:r>
              <a:rPr lang="es-ES" sz="900" dirty="0">
                <a:solidFill>
                  <a:srgbClr val="000000"/>
                </a:solidFill>
                <a:latin typeface="Arial"/>
                <a:cs typeface="Arial"/>
              </a:rPr>
              <a:t> </a:t>
            </a:r>
            <a:r>
              <a:rPr lang="es-ES" sz="900" dirty="0" err="1">
                <a:solidFill>
                  <a:srgbClr val="000000"/>
                </a:solidFill>
                <a:latin typeface="Arial"/>
                <a:cs typeface="Arial"/>
              </a:rPr>
              <a:t>chercher</a:t>
            </a:r>
            <a:r>
              <a:rPr lang="es-ES" sz="900" dirty="0">
                <a:solidFill>
                  <a:srgbClr val="000000"/>
                </a:solidFill>
                <a:latin typeface="Arial"/>
                <a:cs typeface="Arial"/>
              </a:rPr>
              <a:t> de </a:t>
            </a:r>
            <a:r>
              <a:rPr lang="es-ES" sz="900" dirty="0" err="1">
                <a:solidFill>
                  <a:srgbClr val="000000"/>
                </a:solidFill>
                <a:latin typeface="Arial"/>
                <a:cs typeface="Arial"/>
              </a:rPr>
              <a:t>l’eau</a:t>
            </a:r>
            <a:r>
              <a:rPr lang="es-ES" sz="900" dirty="0">
                <a:solidFill>
                  <a:srgbClr val="000000"/>
                </a:solidFill>
                <a:latin typeface="Arial"/>
                <a:cs typeface="Arial"/>
              </a:rPr>
              <a:t>, </a:t>
            </a:r>
            <a:r>
              <a:rPr lang="es-ES" sz="900" dirty="0" err="1">
                <a:solidFill>
                  <a:srgbClr val="000000"/>
                </a:solidFill>
                <a:latin typeface="Arial"/>
                <a:cs typeface="Arial"/>
              </a:rPr>
              <a:t>aller</a:t>
            </a:r>
            <a:r>
              <a:rPr lang="es-ES" sz="900" dirty="0">
                <a:solidFill>
                  <a:srgbClr val="000000"/>
                </a:solidFill>
                <a:latin typeface="Arial"/>
                <a:cs typeface="Arial"/>
              </a:rPr>
              <a:t> à </a:t>
            </a:r>
            <a:r>
              <a:rPr lang="es-ES" sz="900" dirty="0" err="1">
                <a:solidFill>
                  <a:srgbClr val="000000"/>
                </a:solidFill>
                <a:latin typeface="Arial"/>
                <a:cs typeface="Arial"/>
              </a:rPr>
              <a:t>l’école</a:t>
            </a:r>
            <a:r>
              <a:rPr lang="es-ES" sz="900" dirty="0">
                <a:solidFill>
                  <a:srgbClr val="000000"/>
                </a:solidFill>
                <a:latin typeface="Arial"/>
                <a:cs typeface="Arial"/>
              </a:rPr>
              <a:t>...</a:t>
            </a:r>
          </a:p>
          <a:p>
            <a:pPr lvl="1"/>
            <a:r>
              <a:rPr lang="es-ES" sz="900" dirty="0" err="1">
                <a:solidFill>
                  <a:srgbClr val="000000"/>
                </a:solidFill>
                <a:latin typeface="Arial"/>
                <a:cs typeface="Arial"/>
              </a:rPr>
              <a:t>Pour</a:t>
            </a:r>
            <a:r>
              <a:rPr lang="es-ES" sz="900" dirty="0">
                <a:solidFill>
                  <a:srgbClr val="000000"/>
                </a:solidFill>
                <a:latin typeface="Arial"/>
                <a:cs typeface="Arial"/>
              </a:rPr>
              <a:t> un temps </a:t>
            </a:r>
            <a:r>
              <a:rPr lang="es-ES" sz="900" dirty="0" err="1">
                <a:solidFill>
                  <a:srgbClr val="000000"/>
                </a:solidFill>
                <a:latin typeface="Arial"/>
                <a:cs typeface="Arial"/>
              </a:rPr>
              <a:t>donné</a:t>
            </a:r>
            <a:r>
              <a:rPr lang="es-ES" sz="900" dirty="0">
                <a:solidFill>
                  <a:srgbClr val="000000"/>
                </a:solidFill>
                <a:latin typeface="Arial"/>
                <a:cs typeface="Arial"/>
              </a:rPr>
              <a:t>: un </a:t>
            </a:r>
            <a:r>
              <a:rPr lang="es-ES" sz="900" dirty="0" err="1">
                <a:solidFill>
                  <a:srgbClr val="000000"/>
                </a:solidFill>
                <a:latin typeface="Arial"/>
                <a:cs typeface="Arial"/>
              </a:rPr>
              <a:t>jour</a:t>
            </a:r>
            <a:r>
              <a:rPr lang="es-ES" sz="900" dirty="0">
                <a:solidFill>
                  <a:srgbClr val="000000"/>
                </a:solidFill>
                <a:latin typeface="Arial"/>
                <a:cs typeface="Arial"/>
              </a:rPr>
              <a:t> une </a:t>
            </a:r>
            <a:r>
              <a:rPr lang="es-ES" sz="900" dirty="0" err="1">
                <a:solidFill>
                  <a:srgbClr val="000000"/>
                </a:solidFill>
                <a:latin typeface="Arial"/>
                <a:cs typeface="Arial"/>
              </a:rPr>
              <a:t>semaine</a:t>
            </a:r>
            <a:r>
              <a:rPr lang="es-ES" sz="900" dirty="0">
                <a:solidFill>
                  <a:srgbClr val="000000"/>
                </a:solidFill>
                <a:latin typeface="Arial"/>
                <a:cs typeface="Arial"/>
              </a:rPr>
              <a:t>, un </a:t>
            </a:r>
            <a:r>
              <a:rPr lang="es-ES" sz="900" dirty="0" err="1">
                <a:solidFill>
                  <a:srgbClr val="000000"/>
                </a:solidFill>
                <a:latin typeface="Arial"/>
                <a:cs typeface="Arial"/>
              </a:rPr>
              <a:t>mois</a:t>
            </a:r>
            <a:r>
              <a:rPr lang="es-ES" sz="900" dirty="0">
                <a:solidFill>
                  <a:srgbClr val="000000"/>
                </a:solidFill>
                <a:latin typeface="Arial"/>
                <a:cs typeface="Arial"/>
              </a:rPr>
              <a:t>, un </a:t>
            </a:r>
            <a:r>
              <a:rPr lang="es-ES" sz="900" dirty="0" err="1">
                <a:solidFill>
                  <a:srgbClr val="000000"/>
                </a:solidFill>
                <a:latin typeface="Arial"/>
                <a:cs typeface="Arial"/>
              </a:rPr>
              <a:t>an</a:t>
            </a:r>
            <a:r>
              <a:rPr lang="es-ES" sz="900" dirty="0">
                <a:solidFill>
                  <a:srgbClr val="000000"/>
                </a:solidFill>
                <a:latin typeface="Arial"/>
                <a:cs typeface="Arial"/>
              </a:rPr>
              <a:t>..</a:t>
            </a:r>
          </a:p>
          <a:p>
            <a:pPr lvl="0"/>
            <a:r>
              <a:rPr lang="es-ES" sz="1000" dirty="0" err="1">
                <a:solidFill>
                  <a:srgbClr val="000000"/>
                </a:solidFill>
                <a:latin typeface="Arial"/>
                <a:cs typeface="Arial"/>
              </a:rPr>
              <a:t>Cartographier</a:t>
            </a:r>
            <a:r>
              <a:rPr lang="es-ES" sz="1000" dirty="0">
                <a:solidFill>
                  <a:srgbClr val="000000"/>
                </a:solidFill>
                <a:latin typeface="Arial"/>
                <a:cs typeface="Arial"/>
              </a:rPr>
              <a:t> les </a:t>
            </a:r>
            <a:r>
              <a:rPr lang="es-ES" sz="1000" dirty="0" err="1">
                <a:solidFill>
                  <a:srgbClr val="000000"/>
                </a:solidFill>
                <a:latin typeface="Arial"/>
                <a:cs typeface="Arial"/>
              </a:rPr>
              <a:t>moments</a:t>
            </a:r>
            <a:r>
              <a:rPr lang="es-ES" sz="1000" dirty="0">
                <a:solidFill>
                  <a:srgbClr val="000000"/>
                </a:solidFill>
                <a:latin typeface="Arial"/>
                <a:cs typeface="Arial"/>
              </a:rPr>
              <a:t> </a:t>
            </a:r>
            <a:r>
              <a:rPr lang="es-ES" sz="1000" dirty="0" err="1">
                <a:solidFill>
                  <a:srgbClr val="000000"/>
                </a:solidFill>
                <a:latin typeface="Arial"/>
                <a:cs typeface="Arial"/>
              </a:rPr>
              <a:t>clés</a:t>
            </a:r>
            <a:r>
              <a:rPr lang="es-ES" sz="1000" dirty="0">
                <a:solidFill>
                  <a:srgbClr val="000000"/>
                </a:solidFill>
                <a:latin typeface="Arial"/>
                <a:cs typeface="Arial"/>
              </a:rPr>
              <a:t> (</a:t>
            </a:r>
            <a:r>
              <a:rPr lang="es-ES" sz="1000" dirty="0" err="1">
                <a:solidFill>
                  <a:srgbClr val="000000"/>
                </a:solidFill>
                <a:latin typeface="Arial"/>
                <a:cs typeface="Arial"/>
              </a:rPr>
              <a:t>phases</a:t>
            </a:r>
            <a:r>
              <a:rPr lang="es-ES" sz="1000" dirty="0">
                <a:solidFill>
                  <a:srgbClr val="000000"/>
                </a:solidFill>
                <a:latin typeface="Arial"/>
                <a:cs typeface="Arial"/>
              </a:rPr>
              <a:t>) et </a:t>
            </a:r>
            <a:r>
              <a:rPr lang="es-ES" sz="1000" dirty="0" err="1">
                <a:solidFill>
                  <a:srgbClr val="000000"/>
                </a:solidFill>
                <a:latin typeface="Arial"/>
                <a:cs typeface="Arial"/>
              </a:rPr>
              <a:t>identifier</a:t>
            </a:r>
            <a:r>
              <a:rPr lang="es-ES" sz="1000" dirty="0">
                <a:solidFill>
                  <a:srgbClr val="000000"/>
                </a:solidFill>
                <a:latin typeface="Arial"/>
                <a:cs typeface="Arial"/>
              </a:rPr>
              <a:t> le </a:t>
            </a:r>
            <a:r>
              <a:rPr lang="es-ES" sz="1000" dirty="0" err="1">
                <a:solidFill>
                  <a:srgbClr val="000000"/>
                </a:solidFill>
                <a:latin typeface="Arial"/>
                <a:cs typeface="Arial"/>
              </a:rPr>
              <a:t>sentiment</a:t>
            </a:r>
            <a:r>
              <a:rPr lang="es-ES" sz="1000" dirty="0">
                <a:solidFill>
                  <a:srgbClr val="000000"/>
                </a:solidFill>
                <a:latin typeface="Arial"/>
                <a:cs typeface="Arial"/>
              </a:rPr>
              <a:t> de </a:t>
            </a:r>
            <a:r>
              <a:rPr lang="es-ES" sz="1000" dirty="0" err="1">
                <a:solidFill>
                  <a:srgbClr val="000000"/>
                </a:solidFill>
                <a:latin typeface="Arial"/>
                <a:cs typeface="Arial"/>
              </a:rPr>
              <a:t>l’utilisateur</a:t>
            </a:r>
            <a:r>
              <a:rPr lang="es-ES" sz="1000" dirty="0">
                <a:solidFill>
                  <a:srgbClr val="000000"/>
                </a:solidFill>
                <a:latin typeface="Arial"/>
                <a:cs typeface="Arial"/>
              </a:rPr>
              <a:t> à ce momento-</a:t>
            </a:r>
            <a:r>
              <a:rPr lang="es-ES" sz="1000" dirty="0" err="1">
                <a:solidFill>
                  <a:srgbClr val="000000"/>
                </a:solidFill>
                <a:latin typeface="Arial"/>
                <a:cs typeface="Arial"/>
              </a:rPr>
              <a:t>là</a:t>
            </a:r>
            <a:r>
              <a:rPr lang="es-ES" sz="1000" dirty="0">
                <a:solidFill>
                  <a:srgbClr val="000000"/>
                </a:solidFill>
                <a:latin typeface="Arial"/>
                <a:cs typeface="Arial"/>
              </a:rPr>
              <a:t>. </a:t>
            </a:r>
            <a:r>
              <a:rPr lang="es-ES" sz="1000" dirty="0" err="1">
                <a:solidFill>
                  <a:srgbClr val="000000"/>
                </a:solidFill>
                <a:latin typeface="Arial"/>
                <a:cs typeface="Arial"/>
              </a:rPr>
              <a:t>Ensuite</a:t>
            </a:r>
            <a:r>
              <a:rPr lang="es-ES" sz="1000" dirty="0">
                <a:solidFill>
                  <a:srgbClr val="000000"/>
                </a:solidFill>
                <a:latin typeface="Arial"/>
                <a:cs typeface="Arial"/>
              </a:rPr>
              <a:t>, </a:t>
            </a:r>
            <a:r>
              <a:rPr lang="es-ES" sz="1000" dirty="0" err="1">
                <a:solidFill>
                  <a:srgbClr val="000000"/>
                </a:solidFill>
                <a:latin typeface="Arial"/>
                <a:cs typeface="Arial"/>
              </a:rPr>
              <a:t>on</a:t>
            </a:r>
            <a:r>
              <a:rPr lang="es-ES" sz="1000" dirty="0">
                <a:solidFill>
                  <a:srgbClr val="000000"/>
                </a:solidFill>
                <a:latin typeface="Arial"/>
                <a:cs typeface="Arial"/>
              </a:rPr>
              <a:t> </a:t>
            </a:r>
            <a:r>
              <a:rPr lang="es-ES" sz="1000" dirty="0" err="1">
                <a:solidFill>
                  <a:srgbClr val="000000"/>
                </a:solidFill>
                <a:latin typeface="Arial"/>
                <a:cs typeface="Arial"/>
              </a:rPr>
              <a:t>peut</a:t>
            </a:r>
            <a:r>
              <a:rPr lang="es-ES" sz="1000" dirty="0">
                <a:solidFill>
                  <a:srgbClr val="000000"/>
                </a:solidFill>
                <a:latin typeface="Arial"/>
                <a:cs typeface="Arial"/>
              </a:rPr>
              <a:t> </a:t>
            </a:r>
            <a:r>
              <a:rPr lang="es-ES" sz="1000" dirty="0" err="1">
                <a:solidFill>
                  <a:srgbClr val="000000"/>
                </a:solidFill>
                <a:latin typeface="Arial"/>
                <a:cs typeface="Arial"/>
              </a:rPr>
              <a:t>remplir</a:t>
            </a:r>
            <a:r>
              <a:rPr lang="es-ES" sz="1000" dirty="0">
                <a:solidFill>
                  <a:srgbClr val="000000"/>
                </a:solidFill>
                <a:latin typeface="Arial"/>
                <a:cs typeface="Arial"/>
              </a:rPr>
              <a:t> le reste des cases: </a:t>
            </a:r>
            <a:r>
              <a:rPr lang="es-ES" sz="1000" dirty="0" err="1">
                <a:solidFill>
                  <a:srgbClr val="000000"/>
                </a:solidFill>
                <a:latin typeface="Arial"/>
                <a:cs typeface="Arial"/>
              </a:rPr>
              <a:t>besoins</a:t>
            </a:r>
            <a:r>
              <a:rPr lang="es-ES" sz="1000" dirty="0">
                <a:solidFill>
                  <a:srgbClr val="000000"/>
                </a:solidFill>
                <a:latin typeface="Arial"/>
                <a:cs typeface="Arial"/>
              </a:rPr>
              <a:t>, </a:t>
            </a:r>
            <a:r>
              <a:rPr lang="es-ES" sz="1000" dirty="0" err="1">
                <a:solidFill>
                  <a:srgbClr val="000000"/>
                </a:solidFill>
                <a:latin typeface="Arial"/>
                <a:cs typeface="Arial"/>
              </a:rPr>
              <a:t>point</a:t>
            </a:r>
            <a:r>
              <a:rPr lang="es-ES" sz="1000" dirty="0">
                <a:solidFill>
                  <a:srgbClr val="000000"/>
                </a:solidFill>
                <a:latin typeface="Arial"/>
                <a:cs typeface="Arial"/>
              </a:rPr>
              <a:t> </a:t>
            </a:r>
            <a:r>
              <a:rPr lang="es-ES" sz="1000" dirty="0" err="1">
                <a:solidFill>
                  <a:srgbClr val="000000"/>
                </a:solidFill>
                <a:latin typeface="Arial"/>
                <a:cs typeface="Arial"/>
              </a:rPr>
              <a:t>d’interraction</a:t>
            </a:r>
            <a:r>
              <a:rPr lang="es-ES" sz="1000" dirty="0">
                <a:solidFill>
                  <a:srgbClr val="000000"/>
                </a:solidFill>
                <a:latin typeface="Arial"/>
                <a:cs typeface="Arial"/>
              </a:rPr>
              <a:t> (ex. ONG, </a:t>
            </a:r>
            <a:r>
              <a:rPr lang="es-ES" sz="1000" dirty="0" err="1">
                <a:solidFill>
                  <a:srgbClr val="000000"/>
                </a:solidFill>
                <a:latin typeface="Arial"/>
                <a:cs typeface="Arial"/>
              </a:rPr>
              <a:t>école</a:t>
            </a:r>
            <a:r>
              <a:rPr lang="es-ES" sz="1000" dirty="0">
                <a:solidFill>
                  <a:srgbClr val="000000"/>
                </a:solidFill>
                <a:latin typeface="Arial"/>
                <a:cs typeface="Arial"/>
              </a:rPr>
              <a:t>, une </a:t>
            </a:r>
            <a:r>
              <a:rPr lang="es-ES" sz="1000" dirty="0" err="1">
                <a:solidFill>
                  <a:srgbClr val="000000"/>
                </a:solidFill>
                <a:latin typeface="Arial"/>
                <a:cs typeface="Arial"/>
              </a:rPr>
              <a:t>personne</a:t>
            </a:r>
            <a:r>
              <a:rPr lang="es-ES" sz="1000" dirty="0">
                <a:solidFill>
                  <a:srgbClr val="000000"/>
                </a:solidFill>
                <a:latin typeface="Arial"/>
                <a:cs typeface="Arial"/>
              </a:rPr>
              <a:t>), </a:t>
            </a:r>
            <a:r>
              <a:rPr lang="es-ES" sz="1000" dirty="0" err="1">
                <a:solidFill>
                  <a:srgbClr val="000000"/>
                </a:solidFill>
                <a:latin typeface="Arial"/>
                <a:cs typeface="Arial"/>
              </a:rPr>
              <a:t>idéées</a:t>
            </a:r>
            <a:r>
              <a:rPr lang="es-ES" sz="1000" dirty="0">
                <a:solidFill>
                  <a:srgbClr val="000000"/>
                </a:solidFill>
                <a:latin typeface="Arial"/>
                <a:cs typeface="Arial"/>
              </a:rPr>
              <a:t> </a:t>
            </a:r>
            <a:r>
              <a:rPr lang="es-ES" sz="1000" dirty="0" err="1">
                <a:solidFill>
                  <a:srgbClr val="000000"/>
                </a:solidFill>
                <a:latin typeface="Arial"/>
                <a:cs typeface="Arial"/>
              </a:rPr>
              <a:t>pour</a:t>
            </a:r>
            <a:r>
              <a:rPr lang="es-ES" sz="1000" dirty="0">
                <a:solidFill>
                  <a:srgbClr val="000000"/>
                </a:solidFill>
                <a:latin typeface="Arial"/>
                <a:cs typeface="Arial"/>
              </a:rPr>
              <a:t> </a:t>
            </a:r>
            <a:r>
              <a:rPr lang="es-ES" sz="1000" dirty="0" err="1">
                <a:solidFill>
                  <a:srgbClr val="000000"/>
                </a:solidFill>
                <a:latin typeface="Arial"/>
                <a:cs typeface="Arial"/>
              </a:rPr>
              <a:t>améliroer</a:t>
            </a:r>
            <a:r>
              <a:rPr lang="es-ES" sz="1000" dirty="0">
                <a:solidFill>
                  <a:srgbClr val="000000"/>
                </a:solidFill>
                <a:latin typeface="Arial"/>
                <a:cs typeface="Arial"/>
              </a:rPr>
              <a:t> </a:t>
            </a:r>
            <a:r>
              <a:rPr lang="es-ES" sz="1000" dirty="0" err="1">
                <a:solidFill>
                  <a:srgbClr val="000000"/>
                </a:solidFill>
                <a:latin typeface="Arial"/>
                <a:cs typeface="Arial"/>
              </a:rPr>
              <a:t>cette</a:t>
            </a:r>
            <a:r>
              <a:rPr lang="es-ES" sz="1000" dirty="0">
                <a:solidFill>
                  <a:srgbClr val="000000"/>
                </a:solidFill>
                <a:latin typeface="Arial"/>
                <a:cs typeface="Arial"/>
              </a:rPr>
              <a:t> </a:t>
            </a:r>
            <a:r>
              <a:rPr lang="es-ES" sz="1000" dirty="0" err="1">
                <a:solidFill>
                  <a:srgbClr val="000000"/>
                </a:solidFill>
                <a:latin typeface="Arial"/>
                <a:cs typeface="Arial"/>
              </a:rPr>
              <a:t>intéraction</a:t>
            </a:r>
            <a:r>
              <a:rPr lang="es-ES" sz="1000" dirty="0">
                <a:solidFill>
                  <a:srgbClr val="000000"/>
                </a:solidFill>
                <a:latin typeface="Arial"/>
                <a:cs typeface="Arial"/>
              </a:rPr>
              <a:t>/le </a:t>
            </a:r>
            <a:r>
              <a:rPr lang="es-ES" sz="1000" dirty="0" err="1">
                <a:solidFill>
                  <a:srgbClr val="000000"/>
                </a:solidFill>
                <a:latin typeface="Arial"/>
                <a:cs typeface="Arial"/>
              </a:rPr>
              <a:t>moment</a:t>
            </a:r>
            <a:r>
              <a:rPr lang="es-ES" sz="1000" dirty="0">
                <a:solidFill>
                  <a:srgbClr val="000000"/>
                </a:solidFill>
                <a:latin typeface="Arial"/>
                <a:cs typeface="Arial"/>
              </a:rPr>
              <a:t>.</a:t>
            </a:r>
          </a:p>
        </p:txBody>
      </p:sp>
      <p:sp>
        <p:nvSpPr>
          <p:cNvPr id="18" name="TextBox 13"/>
          <p:cNvSpPr txBox="1"/>
          <p:nvPr/>
        </p:nvSpPr>
        <p:spPr>
          <a:xfrm>
            <a:off x="210318" y="4714238"/>
            <a:ext cx="2306629" cy="1050288"/>
          </a:xfrm>
          <a:prstGeom prst="rect">
            <a:avLst/>
          </a:prstGeom>
          <a:noFill/>
        </p:spPr>
        <p:txBody>
          <a:bodyPr wrap="square" rtlCol="0">
            <a:spAutoFit/>
          </a:bodyPr>
          <a:lstStyle/>
          <a:p>
            <a:r>
              <a:rPr lang="es-ES" sz="1050" b="1" dirty="0">
                <a:solidFill>
                  <a:srgbClr val="000000"/>
                </a:solidFill>
                <a:latin typeface="Arial"/>
                <a:cs typeface="Arial"/>
              </a:rPr>
              <a:t>De </a:t>
            </a:r>
            <a:r>
              <a:rPr lang="es-ES" sz="1050" b="1" dirty="0" err="1">
                <a:solidFill>
                  <a:srgbClr val="000000"/>
                </a:solidFill>
                <a:latin typeface="Arial"/>
                <a:cs typeface="Arial"/>
              </a:rPr>
              <a:t>quoi</a:t>
            </a:r>
            <a:r>
              <a:rPr lang="es-ES" sz="1050" b="1" dirty="0">
                <a:solidFill>
                  <a:srgbClr val="000000"/>
                </a:solidFill>
                <a:latin typeface="Arial"/>
                <a:cs typeface="Arial"/>
              </a:rPr>
              <a:t> </a:t>
            </a:r>
            <a:r>
              <a:rPr lang="es-ES" sz="1050" b="1" dirty="0" err="1">
                <a:solidFill>
                  <a:srgbClr val="000000"/>
                </a:solidFill>
                <a:latin typeface="Arial"/>
                <a:cs typeface="Arial"/>
              </a:rPr>
              <a:t>ai</a:t>
            </a:r>
            <a:r>
              <a:rPr lang="es-ES" sz="1050" b="1" dirty="0">
                <a:solidFill>
                  <a:srgbClr val="000000"/>
                </a:solidFill>
                <a:latin typeface="Arial"/>
                <a:cs typeface="Arial"/>
              </a:rPr>
              <a:t>-je </a:t>
            </a:r>
            <a:r>
              <a:rPr lang="es-ES" sz="1050" b="1" dirty="0" err="1">
                <a:solidFill>
                  <a:srgbClr val="000000"/>
                </a:solidFill>
                <a:latin typeface="Arial"/>
                <a:cs typeface="Arial"/>
              </a:rPr>
              <a:t>besoin</a:t>
            </a:r>
            <a:r>
              <a:rPr lang="es-ES" sz="1050" b="1" dirty="0">
                <a:solidFill>
                  <a:srgbClr val="000000"/>
                </a:solidFill>
                <a:latin typeface="Arial"/>
                <a:cs typeface="Arial"/>
              </a:rPr>
              <a:t>?</a:t>
            </a:r>
          </a:p>
          <a:p>
            <a:r>
              <a:rPr lang="es-ES" sz="900" b="1" dirty="0" err="1">
                <a:solidFill>
                  <a:srgbClr val="000000"/>
                </a:solidFill>
                <a:latin typeface="Arial"/>
                <a:cs typeface="Arial"/>
              </a:rPr>
              <a:t>Materiel</a:t>
            </a:r>
            <a:r>
              <a:rPr lang="es-ES" sz="900" b="1" dirty="0">
                <a:solidFill>
                  <a:srgbClr val="000000"/>
                </a:solidFill>
                <a:latin typeface="Arial"/>
                <a:cs typeface="Arial"/>
              </a:rPr>
              <a:t>: </a:t>
            </a:r>
            <a:r>
              <a:rPr lang="es-ES" sz="900" dirty="0">
                <a:solidFill>
                  <a:srgbClr val="000000"/>
                </a:solidFill>
                <a:latin typeface="Arial"/>
                <a:cs typeface="Arial"/>
              </a:rPr>
              <a:t>Post </a:t>
            </a:r>
            <a:r>
              <a:rPr lang="es-ES" sz="900" dirty="0" err="1">
                <a:solidFill>
                  <a:srgbClr val="000000"/>
                </a:solidFill>
                <a:latin typeface="Arial"/>
                <a:cs typeface="Arial"/>
              </a:rPr>
              <a:t>its</a:t>
            </a:r>
            <a:r>
              <a:rPr lang="es-ES" sz="900" dirty="0">
                <a:solidFill>
                  <a:srgbClr val="000000"/>
                </a:solidFill>
                <a:latin typeface="Arial"/>
                <a:cs typeface="Arial"/>
              </a:rPr>
              <a:t>, </a:t>
            </a:r>
            <a:r>
              <a:rPr lang="es-ES" sz="900" dirty="0" err="1">
                <a:solidFill>
                  <a:srgbClr val="000000"/>
                </a:solidFill>
                <a:latin typeface="Arial"/>
                <a:cs typeface="Arial"/>
              </a:rPr>
              <a:t>stylos</a:t>
            </a:r>
            <a:r>
              <a:rPr lang="es-ES" sz="900" dirty="0">
                <a:solidFill>
                  <a:srgbClr val="000000"/>
                </a:solidFill>
                <a:latin typeface="Arial"/>
                <a:cs typeface="Arial"/>
              </a:rPr>
              <a:t>, la </a:t>
            </a:r>
            <a:r>
              <a:rPr lang="es-ES" sz="900" dirty="0" err="1">
                <a:solidFill>
                  <a:srgbClr val="000000"/>
                </a:solidFill>
                <a:latin typeface="Arial"/>
                <a:cs typeface="Arial"/>
              </a:rPr>
              <a:t>user</a:t>
            </a:r>
            <a:r>
              <a:rPr lang="es-ES" sz="900" dirty="0">
                <a:solidFill>
                  <a:srgbClr val="000000"/>
                </a:solidFill>
                <a:latin typeface="Arial"/>
                <a:cs typeface="Arial"/>
              </a:rPr>
              <a:t> </a:t>
            </a:r>
            <a:r>
              <a:rPr lang="es-ES" sz="900" dirty="0" err="1">
                <a:solidFill>
                  <a:srgbClr val="000000"/>
                </a:solidFill>
                <a:latin typeface="Arial"/>
                <a:cs typeface="Arial"/>
              </a:rPr>
              <a:t>journey</a:t>
            </a:r>
            <a:r>
              <a:rPr lang="es-ES" sz="900" dirty="0">
                <a:solidFill>
                  <a:srgbClr val="000000"/>
                </a:solidFill>
                <a:latin typeface="Arial"/>
                <a:cs typeface="Arial"/>
              </a:rPr>
              <a:t> </a:t>
            </a:r>
            <a:r>
              <a:rPr lang="es-ES" sz="900" dirty="0" err="1">
                <a:solidFill>
                  <a:srgbClr val="000000"/>
                </a:solidFill>
                <a:latin typeface="Arial"/>
                <a:cs typeface="Arial"/>
              </a:rPr>
              <a:t>map</a:t>
            </a:r>
            <a:r>
              <a:rPr lang="es-ES" sz="900" dirty="0">
                <a:solidFill>
                  <a:srgbClr val="000000"/>
                </a:solidFill>
                <a:latin typeface="Arial"/>
                <a:cs typeface="Arial"/>
              </a:rPr>
              <a:t> (</a:t>
            </a:r>
            <a:r>
              <a:rPr lang="es-ES" sz="900" dirty="0" err="1">
                <a:solidFill>
                  <a:srgbClr val="000000"/>
                </a:solidFill>
                <a:latin typeface="Arial"/>
                <a:cs typeface="Arial"/>
              </a:rPr>
              <a:t>on</a:t>
            </a:r>
            <a:r>
              <a:rPr lang="es-ES" sz="900" dirty="0">
                <a:solidFill>
                  <a:srgbClr val="000000"/>
                </a:solidFill>
                <a:latin typeface="Arial"/>
                <a:cs typeface="Arial"/>
              </a:rPr>
              <a:t> </a:t>
            </a:r>
            <a:r>
              <a:rPr lang="es-ES" sz="900" dirty="0" err="1">
                <a:solidFill>
                  <a:srgbClr val="000000"/>
                </a:solidFill>
                <a:latin typeface="Arial"/>
                <a:cs typeface="Arial"/>
              </a:rPr>
              <a:t>peut</a:t>
            </a:r>
            <a:r>
              <a:rPr lang="es-ES" sz="900" dirty="0">
                <a:solidFill>
                  <a:srgbClr val="000000"/>
                </a:solidFill>
                <a:latin typeface="Arial"/>
                <a:cs typeface="Arial"/>
              </a:rPr>
              <a:t> la </a:t>
            </a:r>
            <a:r>
              <a:rPr lang="es-ES" sz="900" dirty="0" err="1">
                <a:solidFill>
                  <a:srgbClr val="000000"/>
                </a:solidFill>
                <a:latin typeface="Arial"/>
                <a:cs typeface="Arial"/>
              </a:rPr>
              <a:t>dessiner</a:t>
            </a:r>
            <a:r>
              <a:rPr lang="es-ES" sz="900" dirty="0">
                <a:solidFill>
                  <a:srgbClr val="000000"/>
                </a:solidFill>
                <a:latin typeface="Arial"/>
                <a:cs typeface="Arial"/>
              </a:rPr>
              <a:t> sur une grande </a:t>
            </a:r>
            <a:r>
              <a:rPr lang="es-ES" sz="900" dirty="0" err="1">
                <a:solidFill>
                  <a:srgbClr val="000000"/>
                </a:solidFill>
                <a:latin typeface="Arial"/>
                <a:cs typeface="Arial"/>
              </a:rPr>
              <a:t>feuille</a:t>
            </a:r>
            <a:r>
              <a:rPr lang="es-ES" sz="900" dirty="0">
                <a:solidFill>
                  <a:srgbClr val="000000"/>
                </a:solidFill>
                <a:latin typeface="Arial"/>
                <a:cs typeface="Arial"/>
              </a:rPr>
              <a:t> de </a:t>
            </a:r>
            <a:r>
              <a:rPr lang="es-ES" sz="900" dirty="0" err="1">
                <a:solidFill>
                  <a:srgbClr val="000000"/>
                </a:solidFill>
                <a:latin typeface="Arial"/>
                <a:cs typeface="Arial"/>
              </a:rPr>
              <a:t>papier</a:t>
            </a:r>
            <a:r>
              <a:rPr lang="es-ES" sz="900" dirty="0">
                <a:solidFill>
                  <a:srgbClr val="000000"/>
                </a:solidFill>
                <a:latin typeface="Arial"/>
                <a:cs typeface="Arial"/>
              </a:rPr>
              <a:t>)</a:t>
            </a:r>
          </a:p>
          <a:p>
            <a:endParaRPr lang="es-ES" sz="900" dirty="0">
              <a:solidFill>
                <a:srgbClr val="000000"/>
              </a:solidFill>
              <a:latin typeface="Arial"/>
              <a:cs typeface="Arial"/>
            </a:endParaRPr>
          </a:p>
          <a:p>
            <a:r>
              <a:rPr lang="es-ES" sz="900" b="1" dirty="0">
                <a:solidFill>
                  <a:srgbClr val="000000"/>
                </a:solidFill>
                <a:latin typeface="Arial"/>
                <a:cs typeface="Arial"/>
              </a:rPr>
              <a:t>Temps: </a:t>
            </a:r>
            <a:r>
              <a:rPr lang="es-ES" sz="900" dirty="0">
                <a:solidFill>
                  <a:srgbClr val="000000"/>
                </a:solidFill>
                <a:latin typeface="Arial"/>
                <a:cs typeface="Arial"/>
              </a:rPr>
              <a:t>60 minutes</a:t>
            </a:r>
          </a:p>
          <a:p>
            <a:endParaRPr lang="es-ES" sz="675" dirty="0">
              <a:solidFill>
                <a:srgbClr val="000000"/>
              </a:solidFill>
              <a:latin typeface="Arial"/>
              <a:cs typeface="Arial"/>
            </a:endParaRPr>
          </a:p>
        </p:txBody>
      </p:sp>
      <p:sp>
        <p:nvSpPr>
          <p:cNvPr id="19" name="TextBox 13"/>
          <p:cNvSpPr txBox="1"/>
          <p:nvPr/>
        </p:nvSpPr>
        <p:spPr>
          <a:xfrm>
            <a:off x="210323" y="5599522"/>
            <a:ext cx="2306623" cy="1177245"/>
          </a:xfrm>
          <a:prstGeom prst="rect">
            <a:avLst/>
          </a:prstGeom>
          <a:noFill/>
        </p:spPr>
        <p:txBody>
          <a:bodyPr wrap="square" rtlCol="0">
            <a:spAutoFit/>
          </a:bodyPr>
          <a:lstStyle/>
          <a:p>
            <a:r>
              <a:rPr lang="es-ES" sz="1050" b="1" dirty="0" err="1">
                <a:solidFill>
                  <a:srgbClr val="000000"/>
                </a:solidFill>
                <a:latin typeface="Arial"/>
                <a:cs typeface="Arial"/>
              </a:rPr>
              <a:t>Conseils</a:t>
            </a:r>
            <a:r>
              <a:rPr lang="es-ES" sz="1050" b="1" dirty="0">
                <a:solidFill>
                  <a:srgbClr val="000000"/>
                </a:solidFill>
                <a:latin typeface="Arial"/>
                <a:cs typeface="Arial"/>
              </a:rPr>
              <a:t> / </a:t>
            </a:r>
            <a:r>
              <a:rPr lang="es-ES" sz="1050" b="1" dirty="0" err="1">
                <a:solidFill>
                  <a:srgbClr val="000000"/>
                </a:solidFill>
                <a:latin typeface="Arial"/>
                <a:cs typeface="Arial"/>
              </a:rPr>
              <a:t>Exemples</a:t>
            </a:r>
            <a:endParaRPr lang="es-ES" sz="1050" b="1" dirty="0">
              <a:solidFill>
                <a:srgbClr val="000000"/>
              </a:solidFill>
              <a:latin typeface="Arial"/>
              <a:cs typeface="Arial"/>
            </a:endParaRPr>
          </a:p>
          <a:p>
            <a:r>
              <a:rPr lang="es-ES" sz="1000" dirty="0" err="1">
                <a:solidFill>
                  <a:srgbClr val="000000"/>
                </a:solidFill>
                <a:latin typeface="Arial"/>
                <a:cs typeface="Arial"/>
              </a:rPr>
              <a:t>Créer</a:t>
            </a:r>
            <a:r>
              <a:rPr lang="es-ES" sz="1000" dirty="0">
                <a:solidFill>
                  <a:srgbClr val="000000"/>
                </a:solidFill>
                <a:latin typeface="Arial"/>
                <a:cs typeface="Arial"/>
              </a:rPr>
              <a:t> un carnet de </a:t>
            </a:r>
            <a:r>
              <a:rPr lang="es-ES" sz="1000" dirty="0" err="1">
                <a:solidFill>
                  <a:srgbClr val="000000"/>
                </a:solidFill>
                <a:latin typeface="Arial"/>
                <a:cs typeface="Arial"/>
              </a:rPr>
              <a:t>voyage</a:t>
            </a:r>
            <a:r>
              <a:rPr lang="es-ES" sz="1000" dirty="0">
                <a:solidFill>
                  <a:srgbClr val="000000"/>
                </a:solidFill>
                <a:latin typeface="Arial"/>
                <a:cs typeface="Arial"/>
              </a:rPr>
              <a:t> </a:t>
            </a:r>
            <a:r>
              <a:rPr lang="es-ES" sz="1000" dirty="0" err="1">
                <a:solidFill>
                  <a:srgbClr val="000000"/>
                </a:solidFill>
                <a:latin typeface="Arial"/>
                <a:cs typeface="Arial"/>
              </a:rPr>
              <a:t>pour</a:t>
            </a:r>
            <a:r>
              <a:rPr lang="es-ES" sz="1000" dirty="0">
                <a:solidFill>
                  <a:srgbClr val="000000"/>
                </a:solidFill>
                <a:latin typeface="Arial"/>
                <a:cs typeface="Arial"/>
              </a:rPr>
              <a:t> </a:t>
            </a:r>
            <a:r>
              <a:rPr lang="es-ES" sz="1000" dirty="0" err="1">
                <a:solidFill>
                  <a:srgbClr val="000000"/>
                </a:solidFill>
                <a:latin typeface="Arial"/>
                <a:cs typeface="Arial"/>
              </a:rPr>
              <a:t>chacun</a:t>
            </a:r>
            <a:r>
              <a:rPr lang="es-ES" sz="1000" dirty="0">
                <a:solidFill>
                  <a:srgbClr val="000000"/>
                </a:solidFill>
                <a:latin typeface="Arial"/>
                <a:cs typeface="Arial"/>
              </a:rPr>
              <a:t> des </a:t>
            </a:r>
            <a:r>
              <a:rPr lang="es-ES" sz="1000" dirty="0" err="1">
                <a:solidFill>
                  <a:srgbClr val="000000"/>
                </a:solidFill>
                <a:latin typeface="Arial"/>
                <a:cs typeface="Arial"/>
              </a:rPr>
              <a:t>usagers</a:t>
            </a:r>
            <a:r>
              <a:rPr lang="es-ES" sz="1000" dirty="0">
                <a:solidFill>
                  <a:srgbClr val="000000"/>
                </a:solidFill>
                <a:latin typeface="Arial"/>
                <a:cs typeface="Arial"/>
              </a:rPr>
              <a:t> </a:t>
            </a:r>
            <a:r>
              <a:rPr lang="es-ES" sz="1000" dirty="0" err="1">
                <a:solidFill>
                  <a:srgbClr val="000000"/>
                </a:solidFill>
                <a:latin typeface="Arial"/>
                <a:cs typeface="Arial"/>
              </a:rPr>
              <a:t>clés</a:t>
            </a:r>
            <a:r>
              <a:rPr lang="es-ES" sz="1000" dirty="0">
                <a:solidFill>
                  <a:srgbClr val="000000"/>
                </a:solidFill>
                <a:latin typeface="Arial"/>
                <a:cs typeface="Arial"/>
              </a:rPr>
              <a:t> (</a:t>
            </a:r>
            <a:r>
              <a:rPr lang="es-ES" sz="1000" dirty="0" err="1">
                <a:solidFill>
                  <a:srgbClr val="000000"/>
                </a:solidFill>
                <a:latin typeface="Arial"/>
                <a:cs typeface="Arial"/>
              </a:rPr>
              <a:t>on</a:t>
            </a:r>
            <a:r>
              <a:rPr lang="es-ES" sz="1000" dirty="0">
                <a:solidFill>
                  <a:srgbClr val="000000"/>
                </a:solidFill>
                <a:latin typeface="Arial"/>
                <a:cs typeface="Arial"/>
              </a:rPr>
              <a:t> </a:t>
            </a:r>
            <a:r>
              <a:rPr lang="es-ES" sz="1000" dirty="0" err="1">
                <a:solidFill>
                  <a:srgbClr val="000000"/>
                </a:solidFill>
                <a:latin typeface="Arial"/>
                <a:cs typeface="Arial"/>
              </a:rPr>
              <a:t>peut</a:t>
            </a:r>
            <a:r>
              <a:rPr lang="es-ES" sz="1000" dirty="0">
                <a:solidFill>
                  <a:srgbClr val="000000"/>
                </a:solidFill>
                <a:latin typeface="Arial"/>
                <a:cs typeface="Arial"/>
              </a:rPr>
              <a:t> </a:t>
            </a:r>
            <a:r>
              <a:rPr lang="es-ES" sz="1000" dirty="0" err="1">
                <a:solidFill>
                  <a:srgbClr val="000000"/>
                </a:solidFill>
                <a:latin typeface="Arial"/>
                <a:cs typeface="Arial"/>
              </a:rPr>
              <a:t>aussi</a:t>
            </a:r>
            <a:r>
              <a:rPr lang="es-ES" sz="1000" dirty="0">
                <a:solidFill>
                  <a:srgbClr val="000000"/>
                </a:solidFill>
                <a:latin typeface="Arial"/>
                <a:cs typeface="Arial"/>
              </a:rPr>
              <a:t> les </a:t>
            </a:r>
            <a:r>
              <a:rPr lang="es-ES" sz="1000" dirty="0" err="1">
                <a:solidFill>
                  <a:srgbClr val="000000"/>
                </a:solidFill>
                <a:latin typeface="Arial"/>
                <a:cs typeface="Arial"/>
              </a:rPr>
              <a:t>traiter</a:t>
            </a:r>
            <a:r>
              <a:rPr lang="es-ES" sz="1000" dirty="0">
                <a:solidFill>
                  <a:srgbClr val="000000"/>
                </a:solidFill>
                <a:latin typeface="Arial"/>
                <a:cs typeface="Arial"/>
              </a:rPr>
              <a:t> sur le </a:t>
            </a:r>
            <a:r>
              <a:rPr lang="es-ES" sz="1000" dirty="0" err="1">
                <a:solidFill>
                  <a:srgbClr val="000000"/>
                </a:solidFill>
                <a:latin typeface="Arial"/>
                <a:cs typeface="Arial"/>
              </a:rPr>
              <a:t>même</a:t>
            </a:r>
            <a:r>
              <a:rPr lang="es-ES" sz="1000" dirty="0">
                <a:solidFill>
                  <a:srgbClr val="000000"/>
                </a:solidFill>
                <a:latin typeface="Arial"/>
                <a:cs typeface="Arial"/>
              </a:rPr>
              <a:t> </a:t>
            </a:r>
            <a:r>
              <a:rPr lang="es-ES" sz="1000" dirty="0" err="1">
                <a:solidFill>
                  <a:srgbClr val="000000"/>
                </a:solidFill>
                <a:latin typeface="Arial"/>
                <a:cs typeface="Arial"/>
              </a:rPr>
              <a:t>support</a:t>
            </a:r>
            <a:r>
              <a:rPr lang="es-ES" sz="1000" dirty="0">
                <a:solidFill>
                  <a:srgbClr val="000000"/>
                </a:solidFill>
                <a:latin typeface="Arial"/>
                <a:cs typeface="Arial"/>
              </a:rPr>
              <a:t>)</a:t>
            </a:r>
          </a:p>
          <a:p>
            <a:r>
              <a:rPr lang="es-ES" sz="1000" dirty="0" err="1">
                <a:solidFill>
                  <a:srgbClr val="000000"/>
                </a:solidFill>
                <a:latin typeface="Arial"/>
                <a:cs typeface="Arial"/>
              </a:rPr>
              <a:t>Penser</a:t>
            </a:r>
            <a:r>
              <a:rPr lang="es-ES" sz="1000" dirty="0">
                <a:solidFill>
                  <a:srgbClr val="000000"/>
                </a:solidFill>
                <a:latin typeface="Arial"/>
                <a:cs typeface="Arial"/>
              </a:rPr>
              <a:t> </a:t>
            </a:r>
            <a:r>
              <a:rPr lang="es-ES" sz="1000" dirty="0" err="1">
                <a:solidFill>
                  <a:srgbClr val="000000"/>
                </a:solidFill>
                <a:latin typeface="Arial"/>
                <a:cs typeface="Arial"/>
              </a:rPr>
              <a:t>aux</a:t>
            </a:r>
            <a:r>
              <a:rPr lang="es-ES" sz="1000" dirty="0">
                <a:solidFill>
                  <a:srgbClr val="000000"/>
                </a:solidFill>
                <a:latin typeface="Arial"/>
                <a:cs typeface="Arial"/>
              </a:rPr>
              <a:t> </a:t>
            </a:r>
            <a:r>
              <a:rPr lang="es-ES" sz="1000" dirty="0" err="1">
                <a:solidFill>
                  <a:srgbClr val="000000"/>
                </a:solidFill>
                <a:latin typeface="Arial"/>
                <a:cs typeface="Arial"/>
              </a:rPr>
              <a:t>moments</a:t>
            </a:r>
            <a:r>
              <a:rPr lang="es-ES" sz="1000" dirty="0">
                <a:solidFill>
                  <a:srgbClr val="000000"/>
                </a:solidFill>
                <a:latin typeface="Arial"/>
                <a:cs typeface="Arial"/>
              </a:rPr>
              <a:t> critiques: </a:t>
            </a:r>
            <a:r>
              <a:rPr lang="es-ES" sz="1000" dirty="0" err="1">
                <a:solidFill>
                  <a:srgbClr val="000000"/>
                </a:solidFill>
                <a:latin typeface="Arial"/>
                <a:cs typeface="Arial"/>
              </a:rPr>
              <a:t>Problèmes</a:t>
            </a:r>
            <a:r>
              <a:rPr lang="es-ES" sz="1000" dirty="0">
                <a:solidFill>
                  <a:srgbClr val="000000"/>
                </a:solidFill>
                <a:latin typeface="Arial"/>
                <a:cs typeface="Arial"/>
              </a:rPr>
              <a:t> </a:t>
            </a:r>
            <a:r>
              <a:rPr lang="es-ES" sz="1000" dirty="0" err="1">
                <a:solidFill>
                  <a:srgbClr val="000000"/>
                </a:solidFill>
                <a:latin typeface="Arial"/>
                <a:cs typeface="Arial"/>
              </a:rPr>
              <a:t>importants</a:t>
            </a:r>
            <a:r>
              <a:rPr lang="es-ES" sz="1000" dirty="0">
                <a:solidFill>
                  <a:srgbClr val="000000"/>
                </a:solidFill>
                <a:latin typeface="Arial"/>
                <a:cs typeface="Arial"/>
              </a:rPr>
              <a:t> </a:t>
            </a:r>
            <a:r>
              <a:rPr lang="es-ES" sz="1000" dirty="0" err="1">
                <a:solidFill>
                  <a:srgbClr val="000000"/>
                </a:solidFill>
                <a:latin typeface="Arial"/>
                <a:cs typeface="Arial"/>
              </a:rPr>
              <a:t>aussi</a:t>
            </a:r>
            <a:r>
              <a:rPr lang="es-ES" sz="1000" dirty="0">
                <a:solidFill>
                  <a:srgbClr val="000000"/>
                </a:solidFill>
                <a:latin typeface="Arial"/>
                <a:cs typeface="Arial"/>
              </a:rPr>
              <a:t> bien que </a:t>
            </a:r>
            <a:r>
              <a:rPr lang="es-ES" sz="1000" dirty="0" err="1">
                <a:solidFill>
                  <a:srgbClr val="000000"/>
                </a:solidFill>
                <a:latin typeface="Arial"/>
                <a:cs typeface="Arial"/>
              </a:rPr>
              <a:t>petites</a:t>
            </a:r>
            <a:r>
              <a:rPr lang="es-ES" sz="1000" dirty="0">
                <a:solidFill>
                  <a:srgbClr val="000000"/>
                </a:solidFill>
                <a:latin typeface="Arial"/>
                <a:cs typeface="Arial"/>
              </a:rPr>
              <a:t> </a:t>
            </a:r>
            <a:r>
              <a:rPr lang="es-ES" sz="1000" dirty="0" err="1">
                <a:solidFill>
                  <a:srgbClr val="000000"/>
                </a:solidFill>
                <a:latin typeface="Arial"/>
                <a:cs typeface="Arial"/>
              </a:rPr>
              <a:t>intéractions</a:t>
            </a:r>
            <a:endParaRPr lang="es-ES" sz="1000" dirty="0"/>
          </a:p>
        </p:txBody>
      </p:sp>
      <p:sp>
        <p:nvSpPr>
          <p:cNvPr id="20" name="Rectángulo 19"/>
          <p:cNvSpPr/>
          <p:nvPr/>
        </p:nvSpPr>
        <p:spPr>
          <a:xfrm>
            <a:off x="210325" y="853854"/>
            <a:ext cx="2306631" cy="5938660"/>
          </a:xfrm>
          <a:prstGeom prst="rect">
            <a:avLst/>
          </a:prstGeom>
          <a:no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07271" y="1792109"/>
            <a:ext cx="6473069" cy="4046408"/>
          </a:xfrm>
          <a:prstGeom prst="rect">
            <a:avLst/>
          </a:prstGeom>
        </p:spPr>
      </p:pic>
      <p:sp>
        <p:nvSpPr>
          <p:cNvPr id="2" name="TextBox 1">
            <a:extLst>
              <a:ext uri="{FF2B5EF4-FFF2-40B4-BE49-F238E27FC236}">
                <a16:creationId xmlns:a16="http://schemas.microsoft.com/office/drawing/2014/main" id="{0030F87B-6CDB-4C26-AE4F-90C2901E4D75}"/>
              </a:ext>
            </a:extLst>
          </p:cNvPr>
          <p:cNvSpPr txBox="1"/>
          <p:nvPr/>
        </p:nvSpPr>
        <p:spPr>
          <a:xfrm>
            <a:off x="2758031" y="2952158"/>
            <a:ext cx="669303" cy="415498"/>
          </a:xfrm>
          <a:prstGeom prst="rect">
            <a:avLst/>
          </a:prstGeom>
          <a:solidFill>
            <a:schemeClr val="bg1"/>
          </a:solidFill>
        </p:spPr>
        <p:txBody>
          <a:bodyPr wrap="square" rtlCol="0">
            <a:spAutoFit/>
          </a:bodyPr>
          <a:lstStyle/>
          <a:p>
            <a:r>
              <a:rPr lang="fr-FR" sz="700" dirty="0" smtClean="0"/>
              <a:t>Etat d’esprit/ sentiment</a:t>
            </a:r>
            <a:endParaRPr lang="es-AR" sz="700" dirty="0"/>
          </a:p>
        </p:txBody>
      </p:sp>
      <p:sp>
        <p:nvSpPr>
          <p:cNvPr id="10" name="TextBox 9">
            <a:extLst>
              <a:ext uri="{FF2B5EF4-FFF2-40B4-BE49-F238E27FC236}">
                <a16:creationId xmlns:a16="http://schemas.microsoft.com/office/drawing/2014/main" id="{B2AD74AC-39CC-4571-8E19-E2E15F467611}"/>
              </a:ext>
            </a:extLst>
          </p:cNvPr>
          <p:cNvSpPr txBox="1"/>
          <p:nvPr/>
        </p:nvSpPr>
        <p:spPr>
          <a:xfrm>
            <a:off x="2644908" y="4044556"/>
            <a:ext cx="818561" cy="200055"/>
          </a:xfrm>
          <a:prstGeom prst="rect">
            <a:avLst/>
          </a:prstGeom>
          <a:solidFill>
            <a:schemeClr val="bg1"/>
          </a:solidFill>
        </p:spPr>
        <p:txBody>
          <a:bodyPr wrap="square" rtlCol="0">
            <a:spAutoFit/>
          </a:bodyPr>
          <a:lstStyle/>
          <a:p>
            <a:pPr algn="ctr"/>
            <a:r>
              <a:rPr lang="fr-FR" sz="700" dirty="0" smtClean="0"/>
              <a:t>B</a:t>
            </a:r>
            <a:r>
              <a:rPr lang="fr-FR" sz="700" dirty="0" smtClean="0"/>
              <a:t>esoins</a:t>
            </a:r>
            <a:endParaRPr lang="es-AR" sz="700" dirty="0"/>
          </a:p>
        </p:txBody>
      </p:sp>
      <p:sp>
        <p:nvSpPr>
          <p:cNvPr id="11" name="TextBox 10">
            <a:extLst>
              <a:ext uri="{FF2B5EF4-FFF2-40B4-BE49-F238E27FC236}">
                <a16:creationId xmlns:a16="http://schemas.microsoft.com/office/drawing/2014/main" id="{F8A82548-2FDB-4B16-9549-89B6C7AA3683}"/>
              </a:ext>
            </a:extLst>
          </p:cNvPr>
          <p:cNvSpPr txBox="1"/>
          <p:nvPr/>
        </p:nvSpPr>
        <p:spPr>
          <a:xfrm>
            <a:off x="2735248" y="4613734"/>
            <a:ext cx="714867" cy="307777"/>
          </a:xfrm>
          <a:prstGeom prst="rect">
            <a:avLst/>
          </a:prstGeom>
          <a:solidFill>
            <a:schemeClr val="bg1"/>
          </a:solidFill>
        </p:spPr>
        <p:txBody>
          <a:bodyPr wrap="square" rtlCol="0">
            <a:spAutoFit/>
          </a:bodyPr>
          <a:lstStyle/>
          <a:p>
            <a:r>
              <a:rPr lang="fr-FR" sz="700" dirty="0"/>
              <a:t>Point d’</a:t>
            </a:r>
            <a:r>
              <a:rPr lang="fr-FR" sz="700" dirty="0" err="1"/>
              <a:t>interraction</a:t>
            </a:r>
            <a:endParaRPr lang="es-AR" sz="700" dirty="0"/>
          </a:p>
        </p:txBody>
      </p:sp>
      <p:sp>
        <p:nvSpPr>
          <p:cNvPr id="12" name="TextBox 11">
            <a:extLst>
              <a:ext uri="{FF2B5EF4-FFF2-40B4-BE49-F238E27FC236}">
                <a16:creationId xmlns:a16="http://schemas.microsoft.com/office/drawing/2014/main" id="{BA5EC282-D6CF-443C-A5D0-223A35490656}"/>
              </a:ext>
            </a:extLst>
          </p:cNvPr>
          <p:cNvSpPr txBox="1"/>
          <p:nvPr/>
        </p:nvSpPr>
        <p:spPr>
          <a:xfrm>
            <a:off x="2702253" y="5312326"/>
            <a:ext cx="780856" cy="307777"/>
          </a:xfrm>
          <a:prstGeom prst="rect">
            <a:avLst/>
          </a:prstGeom>
          <a:solidFill>
            <a:schemeClr val="bg1"/>
          </a:solidFill>
        </p:spPr>
        <p:txBody>
          <a:bodyPr wrap="square" rtlCol="0">
            <a:spAutoFit/>
          </a:bodyPr>
          <a:lstStyle/>
          <a:p>
            <a:r>
              <a:rPr lang="fr-FR" sz="700" dirty="0"/>
              <a:t>Idées d’amélioration</a:t>
            </a:r>
            <a:endParaRPr lang="es-AR" sz="700" dirty="0"/>
          </a:p>
        </p:txBody>
      </p:sp>
      <p:sp>
        <p:nvSpPr>
          <p:cNvPr id="13" name="TextBox 12">
            <a:extLst>
              <a:ext uri="{FF2B5EF4-FFF2-40B4-BE49-F238E27FC236}">
                <a16:creationId xmlns:a16="http://schemas.microsoft.com/office/drawing/2014/main" id="{B00E873A-CA23-4DF4-9C5D-0EE79BCCA3FA}"/>
              </a:ext>
            </a:extLst>
          </p:cNvPr>
          <p:cNvSpPr txBox="1"/>
          <p:nvPr/>
        </p:nvSpPr>
        <p:spPr>
          <a:xfrm>
            <a:off x="2758031" y="1943182"/>
            <a:ext cx="592317" cy="184666"/>
          </a:xfrm>
          <a:prstGeom prst="rect">
            <a:avLst/>
          </a:prstGeom>
          <a:solidFill>
            <a:schemeClr val="bg1"/>
          </a:solidFill>
        </p:spPr>
        <p:txBody>
          <a:bodyPr wrap="square" rtlCol="0">
            <a:spAutoFit/>
          </a:bodyPr>
          <a:lstStyle/>
          <a:p>
            <a:r>
              <a:rPr lang="fr-FR" sz="600" dirty="0"/>
              <a:t>PHASES</a:t>
            </a:r>
            <a:endParaRPr lang="es-AR" sz="600" dirty="0"/>
          </a:p>
        </p:txBody>
      </p:sp>
    </p:spTree>
    <p:extLst>
      <p:ext uri="{BB962C8B-B14F-4D97-AF65-F5344CB8AC3E}">
        <p14:creationId xmlns:p14="http://schemas.microsoft.com/office/powerpoint/2010/main" val="1161158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p:nvPr/>
        </p:nvSpPr>
        <p:spPr>
          <a:xfrm>
            <a:off x="4751257" y="1681001"/>
            <a:ext cx="4158462" cy="3942438"/>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Oval 4"/>
          <p:cNvSpPr/>
          <p:nvPr/>
        </p:nvSpPr>
        <p:spPr>
          <a:xfrm>
            <a:off x="5507341" y="2437085"/>
            <a:ext cx="2612367" cy="2476660"/>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6" name="Oval 3"/>
          <p:cNvSpPr/>
          <p:nvPr/>
        </p:nvSpPr>
        <p:spPr>
          <a:xfrm>
            <a:off x="6263425" y="3193168"/>
            <a:ext cx="959645" cy="909794"/>
          </a:xfrm>
          <a:prstGeom prst="ellipse">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0" name="TextBox 9"/>
          <p:cNvSpPr txBox="1"/>
          <p:nvPr/>
        </p:nvSpPr>
        <p:spPr>
          <a:xfrm>
            <a:off x="2753035" y="3085156"/>
            <a:ext cx="1404156" cy="784830"/>
          </a:xfrm>
          <a:prstGeom prst="rect">
            <a:avLst/>
          </a:prstGeom>
          <a:noFill/>
        </p:spPr>
        <p:txBody>
          <a:bodyPr wrap="square" rtlCol="0">
            <a:spAutoFit/>
          </a:bodyPr>
          <a:lstStyle/>
          <a:p>
            <a:r>
              <a:rPr lang="es-ES" sz="900" b="1" dirty="0" err="1">
                <a:latin typeface="Arial"/>
                <a:cs typeface="Arial"/>
              </a:rPr>
              <a:t>Important</a:t>
            </a:r>
            <a:r>
              <a:rPr lang="es-ES" sz="900" dirty="0">
                <a:latin typeface="Arial"/>
                <a:cs typeface="Arial"/>
              </a:rPr>
              <a:t> = </a:t>
            </a:r>
          </a:p>
          <a:p>
            <a:r>
              <a:rPr lang="es-ES" sz="900" dirty="0" err="1">
                <a:latin typeface="Arial"/>
                <a:cs typeface="Arial"/>
              </a:rPr>
              <a:t>Cercle</a:t>
            </a:r>
            <a:r>
              <a:rPr lang="es-ES" sz="900" dirty="0">
                <a:latin typeface="Arial"/>
                <a:cs typeface="Arial"/>
              </a:rPr>
              <a:t> du </a:t>
            </a:r>
            <a:r>
              <a:rPr lang="es-ES" sz="900" dirty="0" err="1">
                <a:latin typeface="Arial"/>
                <a:cs typeface="Arial"/>
              </a:rPr>
              <a:t>milieu</a:t>
            </a:r>
            <a:endParaRPr lang="es-ES" sz="900" dirty="0">
              <a:latin typeface="Arial"/>
              <a:cs typeface="Arial"/>
            </a:endParaRPr>
          </a:p>
          <a:p>
            <a:endParaRPr lang="es-ES" sz="900" dirty="0">
              <a:latin typeface="Arial"/>
              <a:cs typeface="Arial"/>
            </a:endParaRPr>
          </a:p>
          <a:p>
            <a:r>
              <a:rPr lang="es-ES" sz="900" b="1" dirty="0" err="1">
                <a:latin typeface="Arial"/>
                <a:cs typeface="Arial"/>
              </a:rPr>
              <a:t>Moins</a:t>
            </a:r>
            <a:r>
              <a:rPr lang="es-ES" sz="900" b="1" dirty="0">
                <a:latin typeface="Arial"/>
                <a:cs typeface="Arial"/>
              </a:rPr>
              <a:t> importante </a:t>
            </a:r>
            <a:r>
              <a:rPr lang="es-ES" sz="900" dirty="0">
                <a:latin typeface="Arial"/>
                <a:cs typeface="Arial"/>
              </a:rPr>
              <a:t>= </a:t>
            </a:r>
          </a:p>
          <a:p>
            <a:r>
              <a:rPr lang="es-ES" sz="900" dirty="0" err="1">
                <a:latin typeface="Arial"/>
                <a:cs typeface="Arial"/>
              </a:rPr>
              <a:t>Cercle</a:t>
            </a:r>
            <a:r>
              <a:rPr lang="es-ES" sz="900" dirty="0">
                <a:latin typeface="Arial"/>
                <a:cs typeface="Arial"/>
              </a:rPr>
              <a:t> </a:t>
            </a:r>
            <a:r>
              <a:rPr lang="es-ES" sz="900" dirty="0" err="1">
                <a:latin typeface="Arial"/>
                <a:cs typeface="Arial"/>
              </a:rPr>
              <a:t>extérieur</a:t>
            </a:r>
            <a:endParaRPr lang="es-ES" sz="900" dirty="0">
              <a:latin typeface="Arial"/>
              <a:cs typeface="Arial"/>
            </a:endParaRPr>
          </a:p>
        </p:txBody>
      </p:sp>
      <p:sp>
        <p:nvSpPr>
          <p:cNvPr id="11" name="TextBox 10"/>
          <p:cNvSpPr txBox="1"/>
          <p:nvPr/>
        </p:nvSpPr>
        <p:spPr>
          <a:xfrm>
            <a:off x="2699029" y="4975367"/>
            <a:ext cx="1728192" cy="738664"/>
          </a:xfrm>
          <a:prstGeom prst="rect">
            <a:avLst/>
          </a:prstGeom>
          <a:noFill/>
        </p:spPr>
        <p:txBody>
          <a:bodyPr wrap="square" rtlCol="0">
            <a:spAutoFit/>
          </a:bodyPr>
          <a:lstStyle/>
          <a:p>
            <a:r>
              <a:rPr lang="es-ES" sz="1050" dirty="0">
                <a:latin typeface="Arial"/>
                <a:cs typeface="Arial"/>
              </a:rPr>
              <a:t>	= positive</a:t>
            </a:r>
          </a:p>
          <a:p>
            <a:endParaRPr lang="es-ES" sz="1050" dirty="0">
              <a:latin typeface="Arial"/>
              <a:cs typeface="Arial"/>
            </a:endParaRPr>
          </a:p>
          <a:p>
            <a:r>
              <a:rPr lang="es-ES" sz="1050" dirty="0">
                <a:latin typeface="Arial"/>
                <a:cs typeface="Arial"/>
              </a:rPr>
              <a:t>	= </a:t>
            </a:r>
            <a:r>
              <a:rPr lang="es-ES" sz="1050" dirty="0" err="1">
                <a:latin typeface="Arial"/>
                <a:cs typeface="Arial"/>
              </a:rPr>
              <a:t>tensions</a:t>
            </a:r>
            <a:endParaRPr lang="es-ES" sz="1050" dirty="0">
              <a:latin typeface="Arial"/>
              <a:cs typeface="Arial"/>
            </a:endParaRPr>
          </a:p>
          <a:p>
            <a:endParaRPr lang="es-ES" sz="1050" dirty="0">
              <a:latin typeface="Arial"/>
              <a:cs typeface="Arial"/>
            </a:endParaRPr>
          </a:p>
        </p:txBody>
      </p:sp>
      <p:cxnSp>
        <p:nvCxnSpPr>
          <p:cNvPr id="12" name="Straight Arrow Connector 12"/>
          <p:cNvCxnSpPr/>
          <p:nvPr/>
        </p:nvCxnSpPr>
        <p:spPr>
          <a:xfrm>
            <a:off x="3885369" y="3338889"/>
            <a:ext cx="2052228" cy="0"/>
          </a:xfrm>
          <a:prstGeom prst="straightConnector1">
            <a:avLst/>
          </a:prstGeom>
          <a:ln w="3175">
            <a:solidFill>
              <a:schemeClr val="bg1">
                <a:lumMod val="6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4"/>
          <p:cNvCxnSpPr/>
          <p:nvPr/>
        </p:nvCxnSpPr>
        <p:spPr>
          <a:xfrm>
            <a:off x="4100601" y="3650943"/>
            <a:ext cx="1026114" cy="0"/>
          </a:xfrm>
          <a:prstGeom prst="straightConnector1">
            <a:avLst/>
          </a:prstGeom>
          <a:ln w="3175">
            <a:solidFill>
              <a:schemeClr val="bg1">
                <a:lumMod val="65000"/>
              </a:schemeClr>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4" name="Picture 2" descr="Afbeeldingsresultaat voor icon hear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1077" y="4975367"/>
            <a:ext cx="216024" cy="216024"/>
          </a:xfrm>
          <a:prstGeom prst="rect">
            <a:avLst/>
          </a:prstGeom>
          <a:noFill/>
        </p:spPr>
      </p:pic>
      <p:pic>
        <p:nvPicPr>
          <p:cNvPr id="15" name="Picture 4" descr="Afbeeldingsresultaat voor icon thun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7071" y="5299403"/>
            <a:ext cx="270030" cy="270030"/>
          </a:xfrm>
          <a:prstGeom prst="rect">
            <a:avLst/>
          </a:prstGeom>
          <a:noFill/>
        </p:spPr>
      </p:pic>
      <p:sp>
        <p:nvSpPr>
          <p:cNvPr id="16" name="TextBox 22"/>
          <p:cNvSpPr txBox="1"/>
          <p:nvPr/>
        </p:nvSpPr>
        <p:spPr>
          <a:xfrm>
            <a:off x="2753035" y="2423400"/>
            <a:ext cx="1458162" cy="646331"/>
          </a:xfrm>
          <a:prstGeom prst="rect">
            <a:avLst/>
          </a:prstGeom>
          <a:noFill/>
          <a:ln>
            <a:solidFill>
              <a:schemeClr val="accent3">
                <a:lumMod val="20000"/>
                <a:lumOff val="80000"/>
              </a:schemeClr>
            </a:solidFill>
          </a:ln>
        </p:spPr>
        <p:txBody>
          <a:bodyPr wrap="square" rtlCol="0">
            <a:spAutoFit/>
          </a:bodyPr>
          <a:lstStyle/>
          <a:p>
            <a:pPr algn="ctr"/>
            <a:r>
              <a:rPr lang="es-ES" sz="900" b="1" dirty="0">
                <a:solidFill>
                  <a:srgbClr val="000000"/>
                </a:solidFill>
                <a:latin typeface="Arial"/>
                <a:cs typeface="Arial"/>
              </a:rPr>
              <a:t>Dans </a:t>
            </a:r>
            <a:r>
              <a:rPr lang="es-ES" sz="900" b="1" dirty="0" err="1">
                <a:solidFill>
                  <a:srgbClr val="000000"/>
                </a:solidFill>
                <a:latin typeface="Arial"/>
                <a:cs typeface="Arial"/>
              </a:rPr>
              <a:t>quelle</a:t>
            </a:r>
            <a:r>
              <a:rPr lang="es-ES" sz="900" b="1" dirty="0">
                <a:solidFill>
                  <a:srgbClr val="000000"/>
                </a:solidFill>
                <a:latin typeface="Arial"/>
                <a:cs typeface="Arial"/>
              </a:rPr>
              <a:t> mesure la </a:t>
            </a:r>
            <a:r>
              <a:rPr lang="es-ES" sz="900" b="1" dirty="0" err="1">
                <a:solidFill>
                  <a:srgbClr val="000000"/>
                </a:solidFill>
                <a:latin typeface="Arial"/>
                <a:cs typeface="Arial"/>
              </a:rPr>
              <a:t>partie</a:t>
            </a:r>
            <a:r>
              <a:rPr lang="es-ES" sz="900" b="1" dirty="0">
                <a:solidFill>
                  <a:srgbClr val="000000"/>
                </a:solidFill>
                <a:latin typeface="Arial"/>
                <a:cs typeface="Arial"/>
              </a:rPr>
              <a:t> </a:t>
            </a:r>
            <a:r>
              <a:rPr lang="es-ES" sz="900" b="1" dirty="0" err="1">
                <a:solidFill>
                  <a:srgbClr val="000000"/>
                </a:solidFill>
                <a:latin typeface="Arial"/>
                <a:cs typeface="Arial"/>
              </a:rPr>
              <a:t>prenante</a:t>
            </a:r>
            <a:r>
              <a:rPr lang="es-ES" sz="900" b="1" dirty="0">
                <a:solidFill>
                  <a:srgbClr val="000000"/>
                </a:solidFill>
                <a:latin typeface="Arial"/>
                <a:cs typeface="Arial"/>
              </a:rPr>
              <a:t> </a:t>
            </a:r>
            <a:r>
              <a:rPr lang="es-ES" sz="900" b="1" dirty="0" err="1">
                <a:solidFill>
                  <a:srgbClr val="000000"/>
                </a:solidFill>
                <a:latin typeface="Arial"/>
                <a:cs typeface="Arial"/>
              </a:rPr>
              <a:t>joue</a:t>
            </a:r>
            <a:r>
              <a:rPr lang="es-ES" sz="900" b="1" dirty="0">
                <a:solidFill>
                  <a:srgbClr val="000000"/>
                </a:solidFill>
                <a:latin typeface="Arial"/>
                <a:cs typeface="Arial"/>
              </a:rPr>
              <a:t>-t-elle un </a:t>
            </a:r>
            <a:r>
              <a:rPr lang="es-ES" sz="900" b="1" dirty="0" err="1">
                <a:solidFill>
                  <a:srgbClr val="000000"/>
                </a:solidFill>
                <a:latin typeface="Arial"/>
                <a:cs typeface="Arial"/>
              </a:rPr>
              <a:t>rôle</a:t>
            </a:r>
            <a:r>
              <a:rPr lang="es-ES" sz="900" b="1" dirty="0">
                <a:solidFill>
                  <a:srgbClr val="000000"/>
                </a:solidFill>
                <a:latin typeface="Arial"/>
                <a:cs typeface="Arial"/>
              </a:rPr>
              <a:t> </a:t>
            </a:r>
            <a:r>
              <a:rPr lang="es-ES" sz="900" b="1" dirty="0" err="1">
                <a:solidFill>
                  <a:srgbClr val="000000"/>
                </a:solidFill>
                <a:latin typeface="Arial"/>
                <a:cs typeface="Arial"/>
              </a:rPr>
              <a:t>pour</a:t>
            </a:r>
            <a:r>
              <a:rPr lang="es-ES" sz="900" b="1" dirty="0">
                <a:solidFill>
                  <a:srgbClr val="000000"/>
                </a:solidFill>
                <a:latin typeface="Arial"/>
                <a:cs typeface="Arial"/>
              </a:rPr>
              <a:t> le </a:t>
            </a:r>
            <a:r>
              <a:rPr lang="es-ES" sz="900" b="1" dirty="0" err="1">
                <a:solidFill>
                  <a:srgbClr val="000000"/>
                </a:solidFill>
                <a:latin typeface="Arial"/>
                <a:cs typeface="Arial"/>
              </a:rPr>
              <a:t>bénéficiaire</a:t>
            </a:r>
            <a:r>
              <a:rPr lang="es-ES" sz="900" b="1" dirty="0">
                <a:solidFill>
                  <a:srgbClr val="000000"/>
                </a:solidFill>
                <a:latin typeface="Arial"/>
                <a:cs typeface="Arial"/>
              </a:rPr>
              <a:t> ?</a:t>
            </a:r>
          </a:p>
        </p:txBody>
      </p:sp>
      <p:pic>
        <p:nvPicPr>
          <p:cNvPr id="18" name="Picture 6" descr="Afbeeldingsresultaat voor beneficiary ic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9449" y="3409193"/>
            <a:ext cx="594066" cy="537899"/>
          </a:xfrm>
          <a:prstGeom prst="rect">
            <a:avLst/>
          </a:prstGeom>
          <a:noFill/>
        </p:spPr>
      </p:pic>
      <p:sp>
        <p:nvSpPr>
          <p:cNvPr id="19" name="CuadroTexto 18"/>
          <p:cNvSpPr txBox="1"/>
          <p:nvPr/>
        </p:nvSpPr>
        <p:spPr>
          <a:xfrm>
            <a:off x="107296" y="419885"/>
            <a:ext cx="4506362" cy="415498"/>
          </a:xfrm>
          <a:prstGeom prst="rect">
            <a:avLst/>
          </a:prstGeom>
          <a:noFill/>
        </p:spPr>
        <p:txBody>
          <a:bodyPr wrap="none" rtlCol="0">
            <a:spAutoFit/>
          </a:bodyPr>
          <a:lstStyle/>
          <a:p>
            <a:r>
              <a:rPr lang="es-ES" sz="2100" dirty="0" err="1">
                <a:latin typeface="Arial"/>
                <a:cs typeface="Arial"/>
              </a:rPr>
              <a:t>Outil</a:t>
            </a:r>
            <a:r>
              <a:rPr lang="es-ES" sz="2100" dirty="0">
                <a:latin typeface="Arial"/>
                <a:cs typeface="Arial"/>
              </a:rPr>
              <a:t>:  </a:t>
            </a:r>
            <a:r>
              <a:rPr lang="es-ES" sz="2100" b="1" dirty="0" err="1">
                <a:latin typeface="Arial"/>
                <a:cs typeface="Arial"/>
              </a:rPr>
              <a:t>Carte</a:t>
            </a:r>
            <a:r>
              <a:rPr lang="es-ES" sz="2100" b="1" dirty="0">
                <a:latin typeface="Arial"/>
                <a:cs typeface="Arial"/>
              </a:rPr>
              <a:t> des </a:t>
            </a:r>
            <a:r>
              <a:rPr lang="es-ES" sz="2100" b="1" dirty="0" err="1">
                <a:latin typeface="Arial"/>
                <a:cs typeface="Arial"/>
              </a:rPr>
              <a:t>parties</a:t>
            </a:r>
            <a:r>
              <a:rPr lang="es-ES" sz="2100" b="1" dirty="0">
                <a:latin typeface="Arial"/>
                <a:cs typeface="Arial"/>
              </a:rPr>
              <a:t> </a:t>
            </a:r>
            <a:r>
              <a:rPr lang="es-ES" sz="2100" b="1" dirty="0" err="1">
                <a:latin typeface="Arial"/>
                <a:cs typeface="Arial"/>
              </a:rPr>
              <a:t>prenantes</a:t>
            </a:r>
            <a:endParaRPr lang="en-US" sz="2100" b="1" dirty="0">
              <a:solidFill>
                <a:srgbClr val="000000"/>
              </a:solidFill>
              <a:latin typeface="Arial"/>
              <a:cs typeface="Arial"/>
            </a:endParaRPr>
          </a:p>
        </p:txBody>
      </p:sp>
      <p:sp>
        <p:nvSpPr>
          <p:cNvPr id="20" name="TextBox 22"/>
          <p:cNvSpPr txBox="1"/>
          <p:nvPr/>
        </p:nvSpPr>
        <p:spPr>
          <a:xfrm>
            <a:off x="2753035" y="4200525"/>
            <a:ext cx="1938608" cy="646331"/>
          </a:xfrm>
          <a:prstGeom prst="rect">
            <a:avLst/>
          </a:prstGeom>
          <a:noFill/>
          <a:ln>
            <a:solidFill>
              <a:schemeClr val="accent3">
                <a:lumMod val="20000"/>
                <a:lumOff val="80000"/>
              </a:schemeClr>
            </a:solidFill>
          </a:ln>
        </p:spPr>
        <p:txBody>
          <a:bodyPr wrap="square" rtlCol="0">
            <a:spAutoFit/>
          </a:bodyPr>
          <a:lstStyle/>
          <a:p>
            <a:pPr algn="ctr"/>
            <a:r>
              <a:rPr lang="es-ES" sz="900" b="1" dirty="0" err="1">
                <a:solidFill>
                  <a:srgbClr val="000000"/>
                </a:solidFill>
                <a:latin typeface="Arial"/>
                <a:cs typeface="Arial"/>
              </a:rPr>
              <a:t>Quel</a:t>
            </a:r>
            <a:r>
              <a:rPr lang="es-ES" sz="900" b="1" dirty="0">
                <a:solidFill>
                  <a:srgbClr val="000000"/>
                </a:solidFill>
                <a:latin typeface="Arial"/>
                <a:cs typeface="Arial"/>
              </a:rPr>
              <a:t> </a:t>
            </a:r>
            <a:r>
              <a:rPr lang="es-ES" sz="900" b="1" dirty="0" err="1">
                <a:solidFill>
                  <a:srgbClr val="000000"/>
                </a:solidFill>
                <a:latin typeface="Arial"/>
                <a:cs typeface="Arial"/>
              </a:rPr>
              <a:t>type</a:t>
            </a:r>
            <a:r>
              <a:rPr lang="es-ES" sz="900" b="1" dirty="0">
                <a:solidFill>
                  <a:srgbClr val="000000"/>
                </a:solidFill>
                <a:latin typeface="Arial"/>
                <a:cs typeface="Arial"/>
              </a:rPr>
              <a:t> de </a:t>
            </a:r>
            <a:r>
              <a:rPr lang="es-ES" sz="900" b="1" dirty="0" err="1">
                <a:solidFill>
                  <a:srgbClr val="000000"/>
                </a:solidFill>
                <a:latin typeface="Arial"/>
                <a:cs typeface="Arial"/>
              </a:rPr>
              <a:t>relation</a:t>
            </a:r>
            <a:r>
              <a:rPr lang="es-ES" sz="900" b="1" dirty="0">
                <a:solidFill>
                  <a:srgbClr val="000000"/>
                </a:solidFill>
                <a:latin typeface="Arial"/>
                <a:cs typeface="Arial"/>
              </a:rPr>
              <a:t> </a:t>
            </a:r>
            <a:r>
              <a:rPr lang="es-ES" sz="900" b="1" dirty="0" err="1">
                <a:solidFill>
                  <a:srgbClr val="000000"/>
                </a:solidFill>
                <a:latin typeface="Arial"/>
                <a:cs typeface="Arial"/>
              </a:rPr>
              <a:t>entretient</a:t>
            </a:r>
            <a:r>
              <a:rPr lang="es-ES" sz="900" b="1" dirty="0">
                <a:solidFill>
                  <a:srgbClr val="000000"/>
                </a:solidFill>
                <a:latin typeface="Arial"/>
                <a:cs typeface="Arial"/>
              </a:rPr>
              <a:t> </a:t>
            </a:r>
            <a:r>
              <a:rPr lang="es-ES" sz="900" b="1" dirty="0" err="1">
                <a:solidFill>
                  <a:srgbClr val="000000"/>
                </a:solidFill>
                <a:latin typeface="Arial"/>
                <a:cs typeface="Arial"/>
              </a:rPr>
              <a:t>chaque</a:t>
            </a:r>
            <a:r>
              <a:rPr lang="es-ES" sz="900" b="1" dirty="0">
                <a:solidFill>
                  <a:srgbClr val="000000"/>
                </a:solidFill>
                <a:latin typeface="Arial"/>
                <a:cs typeface="Arial"/>
              </a:rPr>
              <a:t> </a:t>
            </a:r>
            <a:r>
              <a:rPr lang="es-ES" sz="900" b="1" dirty="0" err="1">
                <a:solidFill>
                  <a:srgbClr val="000000"/>
                </a:solidFill>
                <a:latin typeface="Arial"/>
                <a:cs typeface="Arial"/>
              </a:rPr>
              <a:t>partie</a:t>
            </a:r>
            <a:r>
              <a:rPr lang="es-ES" sz="900" b="1" dirty="0">
                <a:solidFill>
                  <a:srgbClr val="000000"/>
                </a:solidFill>
                <a:latin typeface="Arial"/>
                <a:cs typeface="Arial"/>
              </a:rPr>
              <a:t> </a:t>
            </a:r>
            <a:r>
              <a:rPr lang="es-ES" sz="900" b="1" dirty="0" err="1">
                <a:solidFill>
                  <a:srgbClr val="000000"/>
                </a:solidFill>
                <a:latin typeface="Arial"/>
                <a:cs typeface="Arial"/>
              </a:rPr>
              <a:t>prenante</a:t>
            </a:r>
            <a:r>
              <a:rPr lang="es-ES" sz="900" b="1" dirty="0">
                <a:solidFill>
                  <a:srgbClr val="000000"/>
                </a:solidFill>
                <a:latin typeface="Arial"/>
                <a:cs typeface="Arial"/>
              </a:rPr>
              <a:t> </a:t>
            </a:r>
            <a:r>
              <a:rPr lang="es-ES" sz="900" b="1" dirty="0" err="1">
                <a:solidFill>
                  <a:srgbClr val="000000"/>
                </a:solidFill>
                <a:latin typeface="Arial"/>
                <a:cs typeface="Arial"/>
              </a:rPr>
              <a:t>avec</a:t>
            </a:r>
            <a:r>
              <a:rPr lang="es-ES" sz="900" b="1" dirty="0">
                <a:solidFill>
                  <a:srgbClr val="000000"/>
                </a:solidFill>
                <a:latin typeface="Arial"/>
                <a:cs typeface="Arial"/>
              </a:rPr>
              <a:t> les </a:t>
            </a:r>
            <a:r>
              <a:rPr lang="es-ES" sz="900" b="1" dirty="0" err="1">
                <a:solidFill>
                  <a:srgbClr val="000000"/>
                </a:solidFill>
                <a:latin typeface="Arial"/>
                <a:cs typeface="Arial"/>
              </a:rPr>
              <a:t>bénéficiaires</a:t>
            </a:r>
            <a:r>
              <a:rPr lang="es-ES" sz="900" b="1" dirty="0">
                <a:solidFill>
                  <a:srgbClr val="000000"/>
                </a:solidFill>
                <a:latin typeface="Arial"/>
                <a:cs typeface="Arial"/>
              </a:rPr>
              <a:t>? Et les </a:t>
            </a:r>
            <a:r>
              <a:rPr lang="es-ES" sz="900" b="1" dirty="0" err="1">
                <a:solidFill>
                  <a:srgbClr val="000000"/>
                </a:solidFill>
                <a:latin typeface="Arial"/>
                <a:cs typeface="Arial"/>
              </a:rPr>
              <a:t>parties</a:t>
            </a:r>
            <a:r>
              <a:rPr lang="es-ES" sz="900" b="1" dirty="0">
                <a:solidFill>
                  <a:srgbClr val="000000"/>
                </a:solidFill>
                <a:latin typeface="Arial"/>
                <a:cs typeface="Arial"/>
              </a:rPr>
              <a:t> </a:t>
            </a:r>
            <a:r>
              <a:rPr lang="es-ES" sz="900" b="1" dirty="0" err="1">
                <a:solidFill>
                  <a:srgbClr val="000000"/>
                </a:solidFill>
                <a:latin typeface="Arial"/>
                <a:cs typeface="Arial"/>
              </a:rPr>
              <a:t>prenantes</a:t>
            </a:r>
            <a:r>
              <a:rPr lang="es-ES" sz="900" b="1" dirty="0">
                <a:solidFill>
                  <a:srgbClr val="000000"/>
                </a:solidFill>
                <a:latin typeface="Arial"/>
                <a:cs typeface="Arial"/>
              </a:rPr>
              <a:t> entre elles?</a:t>
            </a:r>
          </a:p>
        </p:txBody>
      </p:sp>
      <p:sp>
        <p:nvSpPr>
          <p:cNvPr id="17" name="TextBox 13"/>
          <p:cNvSpPr txBox="1"/>
          <p:nvPr/>
        </p:nvSpPr>
        <p:spPr>
          <a:xfrm>
            <a:off x="246442" y="1050925"/>
            <a:ext cx="2254488" cy="861774"/>
          </a:xfrm>
          <a:prstGeom prst="rect">
            <a:avLst/>
          </a:prstGeom>
          <a:noFill/>
        </p:spPr>
        <p:txBody>
          <a:bodyPr wrap="square" rtlCol="0">
            <a:spAutoFit/>
          </a:bodyPr>
          <a:lstStyle/>
          <a:p>
            <a:r>
              <a:rPr lang="es-ES" sz="1000" b="1" dirty="0">
                <a:solidFill>
                  <a:srgbClr val="000000"/>
                </a:solidFill>
                <a:latin typeface="Arial"/>
                <a:cs typeface="Arial"/>
              </a:rPr>
              <a:t>¿Para qué sirve?</a:t>
            </a:r>
          </a:p>
          <a:p>
            <a:r>
              <a:rPr lang="es-ES" sz="1000" dirty="0">
                <a:solidFill>
                  <a:srgbClr val="000000"/>
                </a:solidFill>
                <a:latin typeface="Arial"/>
                <a:cs typeface="Arial"/>
              </a:rPr>
              <a:t>En </a:t>
            </a:r>
            <a:r>
              <a:rPr lang="es-ES" sz="1000" dirty="0" err="1">
                <a:solidFill>
                  <a:srgbClr val="000000"/>
                </a:solidFill>
                <a:latin typeface="Arial"/>
                <a:cs typeface="Arial"/>
              </a:rPr>
              <a:t>mettant</a:t>
            </a:r>
            <a:r>
              <a:rPr lang="es-ES" sz="1000" dirty="0">
                <a:solidFill>
                  <a:srgbClr val="000000"/>
                </a:solidFill>
                <a:latin typeface="Arial"/>
                <a:cs typeface="Arial"/>
              </a:rPr>
              <a:t> le </a:t>
            </a:r>
            <a:r>
              <a:rPr lang="es-ES" sz="1000" dirty="0" err="1">
                <a:solidFill>
                  <a:srgbClr val="000000"/>
                </a:solidFill>
                <a:latin typeface="Arial"/>
                <a:cs typeface="Arial"/>
              </a:rPr>
              <a:t>bénéficiaire</a:t>
            </a:r>
            <a:r>
              <a:rPr lang="es-ES" sz="1000" dirty="0">
                <a:solidFill>
                  <a:srgbClr val="000000"/>
                </a:solidFill>
                <a:latin typeface="Arial"/>
                <a:cs typeface="Arial"/>
              </a:rPr>
              <a:t> </a:t>
            </a:r>
            <a:r>
              <a:rPr lang="es-ES" sz="1000" dirty="0" err="1">
                <a:solidFill>
                  <a:srgbClr val="000000"/>
                </a:solidFill>
                <a:latin typeface="Arial"/>
                <a:cs typeface="Arial"/>
              </a:rPr>
              <a:t>au</a:t>
            </a:r>
            <a:r>
              <a:rPr lang="es-ES" sz="1000" dirty="0">
                <a:solidFill>
                  <a:srgbClr val="000000"/>
                </a:solidFill>
                <a:latin typeface="Arial"/>
                <a:cs typeface="Arial"/>
              </a:rPr>
              <a:t> centre, </a:t>
            </a:r>
            <a:r>
              <a:rPr lang="es-ES" sz="1000" dirty="0" err="1">
                <a:solidFill>
                  <a:srgbClr val="000000"/>
                </a:solidFill>
                <a:latin typeface="Arial"/>
                <a:cs typeface="Arial"/>
              </a:rPr>
              <a:t>identifier</a:t>
            </a:r>
            <a:r>
              <a:rPr lang="es-ES" sz="1000" dirty="0">
                <a:solidFill>
                  <a:srgbClr val="000000"/>
                </a:solidFill>
                <a:latin typeface="Arial"/>
                <a:cs typeface="Arial"/>
              </a:rPr>
              <a:t> </a:t>
            </a:r>
            <a:r>
              <a:rPr lang="es-ES" sz="1000" dirty="0" err="1">
                <a:solidFill>
                  <a:srgbClr val="000000"/>
                </a:solidFill>
                <a:latin typeface="Arial"/>
                <a:cs typeface="Arial"/>
              </a:rPr>
              <a:t>toutes</a:t>
            </a:r>
            <a:r>
              <a:rPr lang="es-ES" sz="1000" dirty="0">
                <a:solidFill>
                  <a:srgbClr val="000000"/>
                </a:solidFill>
                <a:latin typeface="Arial"/>
                <a:cs typeface="Arial"/>
              </a:rPr>
              <a:t> les </a:t>
            </a:r>
            <a:r>
              <a:rPr lang="es-ES" sz="1000" dirty="0" err="1">
                <a:solidFill>
                  <a:srgbClr val="000000"/>
                </a:solidFill>
                <a:latin typeface="Arial"/>
                <a:cs typeface="Arial"/>
              </a:rPr>
              <a:t>parties</a:t>
            </a:r>
            <a:r>
              <a:rPr lang="es-ES" sz="1000" dirty="0">
                <a:solidFill>
                  <a:srgbClr val="000000"/>
                </a:solidFill>
                <a:latin typeface="Arial"/>
                <a:cs typeface="Arial"/>
              </a:rPr>
              <a:t> </a:t>
            </a:r>
            <a:r>
              <a:rPr lang="es-ES" sz="1000" dirty="0" err="1">
                <a:solidFill>
                  <a:srgbClr val="000000"/>
                </a:solidFill>
                <a:latin typeface="Arial"/>
                <a:cs typeface="Arial"/>
              </a:rPr>
              <a:t>prenantes</a:t>
            </a:r>
            <a:r>
              <a:rPr lang="es-ES" sz="1000" dirty="0">
                <a:solidFill>
                  <a:srgbClr val="000000"/>
                </a:solidFill>
                <a:latin typeface="Arial"/>
                <a:cs typeface="Arial"/>
              </a:rPr>
              <a:t> qui </a:t>
            </a:r>
            <a:r>
              <a:rPr lang="es-ES" sz="1000" dirty="0" err="1">
                <a:solidFill>
                  <a:srgbClr val="000000"/>
                </a:solidFill>
                <a:latin typeface="Arial"/>
                <a:cs typeface="Arial"/>
              </a:rPr>
              <a:t>sont</a:t>
            </a:r>
            <a:r>
              <a:rPr lang="es-ES" sz="1000" dirty="0">
                <a:solidFill>
                  <a:srgbClr val="000000"/>
                </a:solidFill>
                <a:latin typeface="Arial"/>
                <a:cs typeface="Arial"/>
              </a:rPr>
              <a:t> en </a:t>
            </a:r>
            <a:r>
              <a:rPr lang="es-ES" sz="1000" dirty="0" err="1">
                <a:solidFill>
                  <a:srgbClr val="000000"/>
                </a:solidFill>
                <a:latin typeface="Arial"/>
                <a:cs typeface="Arial"/>
              </a:rPr>
              <a:t>relation</a:t>
            </a:r>
            <a:r>
              <a:rPr lang="es-ES" sz="1000" dirty="0">
                <a:solidFill>
                  <a:srgbClr val="000000"/>
                </a:solidFill>
                <a:latin typeface="Arial"/>
                <a:cs typeface="Arial"/>
              </a:rPr>
              <a:t> </a:t>
            </a:r>
            <a:r>
              <a:rPr lang="es-ES" sz="1000" dirty="0" err="1">
                <a:solidFill>
                  <a:srgbClr val="000000"/>
                </a:solidFill>
                <a:latin typeface="Arial"/>
                <a:cs typeface="Arial"/>
              </a:rPr>
              <a:t>avec</a:t>
            </a:r>
            <a:r>
              <a:rPr lang="es-ES" sz="1000" dirty="0">
                <a:solidFill>
                  <a:srgbClr val="000000"/>
                </a:solidFill>
                <a:latin typeface="Arial"/>
                <a:cs typeface="Arial"/>
              </a:rPr>
              <a:t> lui et </a:t>
            </a:r>
            <a:r>
              <a:rPr lang="es-ES" sz="1000" dirty="0" err="1">
                <a:solidFill>
                  <a:srgbClr val="000000"/>
                </a:solidFill>
                <a:latin typeface="Arial"/>
                <a:cs typeface="Arial"/>
              </a:rPr>
              <a:t>visualiser</a:t>
            </a:r>
            <a:r>
              <a:rPr lang="es-ES" sz="1000" dirty="0">
                <a:solidFill>
                  <a:srgbClr val="000000"/>
                </a:solidFill>
                <a:latin typeface="Arial"/>
                <a:cs typeface="Arial"/>
              </a:rPr>
              <a:t> la </a:t>
            </a:r>
            <a:r>
              <a:rPr lang="es-ES" sz="1000" dirty="0" err="1">
                <a:solidFill>
                  <a:srgbClr val="000000"/>
                </a:solidFill>
                <a:latin typeface="Arial"/>
                <a:cs typeface="Arial"/>
              </a:rPr>
              <a:t>nature</a:t>
            </a:r>
            <a:r>
              <a:rPr lang="es-ES" sz="1000" dirty="0">
                <a:solidFill>
                  <a:srgbClr val="000000"/>
                </a:solidFill>
                <a:latin typeface="Arial"/>
                <a:cs typeface="Arial"/>
              </a:rPr>
              <a:t> de </a:t>
            </a:r>
            <a:r>
              <a:rPr lang="es-ES" sz="1000" dirty="0" err="1">
                <a:solidFill>
                  <a:srgbClr val="000000"/>
                </a:solidFill>
                <a:latin typeface="Arial"/>
                <a:cs typeface="Arial"/>
              </a:rPr>
              <a:t>cette</a:t>
            </a:r>
            <a:r>
              <a:rPr lang="es-ES" sz="1000" dirty="0">
                <a:solidFill>
                  <a:srgbClr val="000000"/>
                </a:solidFill>
                <a:latin typeface="Arial"/>
                <a:cs typeface="Arial"/>
              </a:rPr>
              <a:t> </a:t>
            </a:r>
            <a:r>
              <a:rPr lang="es-ES" sz="1000" dirty="0" err="1">
                <a:solidFill>
                  <a:srgbClr val="000000"/>
                </a:solidFill>
                <a:latin typeface="Arial"/>
                <a:cs typeface="Arial"/>
              </a:rPr>
              <a:t>relation</a:t>
            </a:r>
            <a:r>
              <a:rPr lang="es-ES" sz="1000" dirty="0">
                <a:solidFill>
                  <a:srgbClr val="000000"/>
                </a:solidFill>
                <a:latin typeface="Arial"/>
                <a:cs typeface="Arial"/>
              </a:rPr>
              <a:t>. </a:t>
            </a:r>
          </a:p>
        </p:txBody>
      </p:sp>
      <p:sp>
        <p:nvSpPr>
          <p:cNvPr id="21" name="TextBox 13"/>
          <p:cNvSpPr txBox="1"/>
          <p:nvPr/>
        </p:nvSpPr>
        <p:spPr>
          <a:xfrm>
            <a:off x="249634" y="1973810"/>
            <a:ext cx="2206368" cy="2400657"/>
          </a:xfrm>
          <a:prstGeom prst="rect">
            <a:avLst/>
          </a:prstGeom>
          <a:noFill/>
        </p:spPr>
        <p:txBody>
          <a:bodyPr wrap="square" rtlCol="0">
            <a:spAutoFit/>
          </a:bodyPr>
          <a:lstStyle/>
          <a:p>
            <a:r>
              <a:rPr lang="es-ES" sz="1000" b="1" dirty="0">
                <a:solidFill>
                  <a:srgbClr val="000000"/>
                </a:solidFill>
                <a:latin typeface="Arial"/>
                <a:cs typeface="Arial"/>
              </a:rPr>
              <a:t>¿Cómo usarlo?</a:t>
            </a:r>
          </a:p>
          <a:p>
            <a:pPr lvl="0"/>
            <a:r>
              <a:rPr lang="es-ES" sz="1000" dirty="0">
                <a:solidFill>
                  <a:srgbClr val="000000"/>
                </a:solidFill>
                <a:latin typeface="Arial"/>
                <a:cs typeface="Arial"/>
              </a:rPr>
              <a:t>Placer </a:t>
            </a:r>
            <a:r>
              <a:rPr lang="es-ES" sz="1000" dirty="0" err="1">
                <a:solidFill>
                  <a:srgbClr val="000000"/>
                </a:solidFill>
                <a:latin typeface="Arial"/>
                <a:cs typeface="Arial"/>
              </a:rPr>
              <a:t>l’usager</a:t>
            </a:r>
            <a:r>
              <a:rPr lang="es-ES" sz="1000" dirty="0">
                <a:solidFill>
                  <a:srgbClr val="000000"/>
                </a:solidFill>
                <a:latin typeface="Arial"/>
                <a:cs typeface="Arial"/>
              </a:rPr>
              <a:t> </a:t>
            </a:r>
            <a:r>
              <a:rPr lang="es-ES" sz="1000" dirty="0" err="1">
                <a:solidFill>
                  <a:srgbClr val="000000"/>
                </a:solidFill>
                <a:latin typeface="Arial"/>
                <a:cs typeface="Arial"/>
              </a:rPr>
              <a:t>au</a:t>
            </a:r>
            <a:r>
              <a:rPr lang="es-ES" sz="1000" dirty="0">
                <a:solidFill>
                  <a:srgbClr val="000000"/>
                </a:solidFill>
                <a:latin typeface="Arial"/>
                <a:cs typeface="Arial"/>
              </a:rPr>
              <a:t> centre et </a:t>
            </a:r>
            <a:r>
              <a:rPr lang="es-ES" sz="1000" dirty="0" err="1">
                <a:solidFill>
                  <a:srgbClr val="000000"/>
                </a:solidFill>
                <a:latin typeface="Arial"/>
                <a:cs typeface="Arial"/>
              </a:rPr>
              <a:t>commencer</a:t>
            </a:r>
            <a:r>
              <a:rPr lang="es-ES" sz="1000" dirty="0">
                <a:solidFill>
                  <a:srgbClr val="000000"/>
                </a:solidFill>
                <a:latin typeface="Arial"/>
                <a:cs typeface="Arial"/>
              </a:rPr>
              <a:t> à </a:t>
            </a:r>
            <a:r>
              <a:rPr lang="es-ES" sz="1000" dirty="0" err="1">
                <a:solidFill>
                  <a:srgbClr val="000000"/>
                </a:solidFill>
                <a:latin typeface="Arial"/>
                <a:cs typeface="Arial"/>
              </a:rPr>
              <a:t>écrire</a:t>
            </a:r>
            <a:r>
              <a:rPr lang="es-ES" sz="1000" dirty="0">
                <a:solidFill>
                  <a:srgbClr val="000000"/>
                </a:solidFill>
                <a:latin typeface="Arial"/>
                <a:cs typeface="Arial"/>
              </a:rPr>
              <a:t> les </a:t>
            </a:r>
            <a:r>
              <a:rPr lang="es-ES" sz="1000" dirty="0" err="1">
                <a:solidFill>
                  <a:srgbClr val="000000"/>
                </a:solidFill>
                <a:latin typeface="Arial"/>
                <a:cs typeface="Arial"/>
              </a:rPr>
              <a:t>parties</a:t>
            </a:r>
            <a:r>
              <a:rPr lang="es-ES" sz="1000" dirty="0">
                <a:solidFill>
                  <a:srgbClr val="000000"/>
                </a:solidFill>
                <a:latin typeface="Arial"/>
                <a:cs typeface="Arial"/>
              </a:rPr>
              <a:t> </a:t>
            </a:r>
            <a:r>
              <a:rPr lang="es-ES" sz="1000" dirty="0" err="1">
                <a:solidFill>
                  <a:srgbClr val="000000"/>
                </a:solidFill>
                <a:latin typeface="Arial"/>
                <a:cs typeface="Arial"/>
              </a:rPr>
              <a:t>prenantes</a:t>
            </a:r>
            <a:r>
              <a:rPr lang="es-ES" sz="1000" dirty="0">
                <a:solidFill>
                  <a:srgbClr val="000000"/>
                </a:solidFill>
                <a:latin typeface="Arial"/>
                <a:cs typeface="Arial"/>
              </a:rPr>
              <a:t> </a:t>
            </a:r>
            <a:r>
              <a:rPr lang="es-ES" sz="1000" dirty="0" err="1">
                <a:solidFill>
                  <a:srgbClr val="000000"/>
                </a:solidFill>
                <a:latin typeface="Arial"/>
                <a:cs typeface="Arial"/>
              </a:rPr>
              <a:t>impliquées</a:t>
            </a:r>
            <a:r>
              <a:rPr lang="es-ES" sz="1000" dirty="0">
                <a:solidFill>
                  <a:srgbClr val="000000"/>
                </a:solidFill>
                <a:latin typeface="Arial"/>
                <a:cs typeface="Arial"/>
              </a:rPr>
              <a:t> en </a:t>
            </a:r>
            <a:r>
              <a:rPr lang="es-ES" sz="1000" dirty="0" err="1">
                <a:solidFill>
                  <a:srgbClr val="000000"/>
                </a:solidFill>
                <a:latin typeface="Arial"/>
                <a:cs typeface="Arial"/>
              </a:rPr>
              <a:t>fonction</a:t>
            </a:r>
            <a:r>
              <a:rPr lang="es-ES" sz="1000" dirty="0">
                <a:solidFill>
                  <a:srgbClr val="000000"/>
                </a:solidFill>
                <a:latin typeface="Arial"/>
                <a:cs typeface="Arial"/>
              </a:rPr>
              <a:t> de </a:t>
            </a:r>
            <a:r>
              <a:rPr lang="es-ES" sz="1000" dirty="0" err="1">
                <a:solidFill>
                  <a:srgbClr val="000000"/>
                </a:solidFill>
                <a:latin typeface="Arial"/>
                <a:cs typeface="Arial"/>
              </a:rPr>
              <a:t>leur</a:t>
            </a:r>
            <a:r>
              <a:rPr lang="es-ES" sz="1000" dirty="0">
                <a:solidFill>
                  <a:srgbClr val="000000"/>
                </a:solidFill>
                <a:latin typeface="Arial"/>
                <a:cs typeface="Arial"/>
              </a:rPr>
              <a:t> </a:t>
            </a:r>
            <a:r>
              <a:rPr lang="es-ES" sz="1000" dirty="0" err="1">
                <a:solidFill>
                  <a:srgbClr val="000000"/>
                </a:solidFill>
                <a:latin typeface="Arial"/>
                <a:cs typeface="Arial"/>
              </a:rPr>
              <a:t>importance</a:t>
            </a:r>
            <a:r>
              <a:rPr lang="es-ES" sz="1000" dirty="0">
                <a:solidFill>
                  <a:srgbClr val="000000"/>
                </a:solidFill>
                <a:latin typeface="Arial"/>
                <a:cs typeface="Arial"/>
              </a:rPr>
              <a:t> :</a:t>
            </a:r>
          </a:p>
          <a:p>
            <a:pPr lvl="0"/>
            <a:r>
              <a:rPr lang="es-ES" sz="1000" dirty="0">
                <a:solidFill>
                  <a:srgbClr val="000000"/>
                </a:solidFill>
                <a:latin typeface="Arial"/>
                <a:cs typeface="Arial"/>
              </a:rPr>
              <a:t>Dans le </a:t>
            </a:r>
            <a:r>
              <a:rPr lang="es-ES" sz="1000" dirty="0" err="1">
                <a:solidFill>
                  <a:srgbClr val="000000"/>
                </a:solidFill>
                <a:latin typeface="Arial"/>
                <a:cs typeface="Arial"/>
              </a:rPr>
              <a:t>cercle</a:t>
            </a:r>
            <a:r>
              <a:rPr lang="es-ES" sz="1000" dirty="0">
                <a:solidFill>
                  <a:srgbClr val="000000"/>
                </a:solidFill>
                <a:latin typeface="Arial"/>
                <a:cs typeface="Arial"/>
              </a:rPr>
              <a:t> </a:t>
            </a:r>
            <a:r>
              <a:rPr lang="es-ES" sz="1000" dirty="0" err="1">
                <a:solidFill>
                  <a:srgbClr val="000000"/>
                </a:solidFill>
                <a:latin typeface="Arial"/>
                <a:cs typeface="Arial"/>
              </a:rPr>
              <a:t>diu</a:t>
            </a:r>
            <a:r>
              <a:rPr lang="es-ES" sz="1000" dirty="0">
                <a:solidFill>
                  <a:srgbClr val="000000"/>
                </a:solidFill>
                <a:latin typeface="Arial"/>
                <a:cs typeface="Arial"/>
              </a:rPr>
              <a:t> </a:t>
            </a:r>
            <a:r>
              <a:rPr lang="es-ES" sz="1000" dirty="0" err="1">
                <a:solidFill>
                  <a:srgbClr val="000000"/>
                </a:solidFill>
                <a:latin typeface="Arial"/>
                <a:cs typeface="Arial"/>
              </a:rPr>
              <a:t>milieu</a:t>
            </a:r>
            <a:r>
              <a:rPr lang="es-ES" sz="1000" dirty="0">
                <a:solidFill>
                  <a:srgbClr val="000000"/>
                </a:solidFill>
                <a:latin typeface="Arial"/>
                <a:cs typeface="Arial"/>
              </a:rPr>
              <a:t>, les plus </a:t>
            </a:r>
            <a:r>
              <a:rPr lang="es-ES" sz="1000" dirty="0" err="1">
                <a:solidFill>
                  <a:srgbClr val="000000"/>
                </a:solidFill>
                <a:latin typeface="Arial"/>
                <a:cs typeface="Arial"/>
              </a:rPr>
              <a:t>importants</a:t>
            </a:r>
            <a:r>
              <a:rPr lang="es-ES" sz="1000" dirty="0">
                <a:solidFill>
                  <a:srgbClr val="000000"/>
                </a:solidFill>
                <a:latin typeface="Arial"/>
                <a:cs typeface="Arial"/>
              </a:rPr>
              <a:t> (</a:t>
            </a:r>
            <a:r>
              <a:rPr lang="es-ES" sz="1000" dirty="0" err="1">
                <a:solidFill>
                  <a:srgbClr val="000000"/>
                </a:solidFill>
                <a:latin typeface="Arial"/>
                <a:cs typeface="Arial"/>
              </a:rPr>
              <a:t>frequence</a:t>
            </a:r>
            <a:r>
              <a:rPr lang="es-ES" sz="1000" dirty="0">
                <a:solidFill>
                  <a:srgbClr val="000000"/>
                </a:solidFill>
                <a:latin typeface="Arial"/>
                <a:cs typeface="Arial"/>
              </a:rPr>
              <a:t>, </a:t>
            </a:r>
            <a:r>
              <a:rPr lang="es-ES" sz="1000" dirty="0" err="1">
                <a:solidFill>
                  <a:srgbClr val="000000"/>
                </a:solidFill>
                <a:latin typeface="Arial"/>
                <a:cs typeface="Arial"/>
              </a:rPr>
              <a:t>degré</a:t>
            </a:r>
            <a:r>
              <a:rPr lang="es-ES" sz="1000" dirty="0">
                <a:solidFill>
                  <a:srgbClr val="000000"/>
                </a:solidFill>
                <a:latin typeface="Arial"/>
                <a:cs typeface="Arial"/>
              </a:rPr>
              <a:t> de </a:t>
            </a:r>
            <a:r>
              <a:rPr lang="es-ES" sz="1000" dirty="0" err="1">
                <a:solidFill>
                  <a:srgbClr val="000000"/>
                </a:solidFill>
                <a:latin typeface="Arial"/>
                <a:cs typeface="Arial"/>
              </a:rPr>
              <a:t>dépendance</a:t>
            </a:r>
            <a:r>
              <a:rPr lang="es-ES" sz="1000" dirty="0">
                <a:solidFill>
                  <a:srgbClr val="000000"/>
                </a:solidFill>
                <a:latin typeface="Arial"/>
                <a:cs typeface="Arial"/>
              </a:rPr>
              <a:t> ...)</a:t>
            </a:r>
          </a:p>
          <a:p>
            <a:pPr lvl="0"/>
            <a:r>
              <a:rPr lang="es-ES" sz="1000" dirty="0">
                <a:solidFill>
                  <a:srgbClr val="000000"/>
                </a:solidFill>
                <a:latin typeface="Arial"/>
                <a:cs typeface="Arial"/>
              </a:rPr>
              <a:t>Dans le </a:t>
            </a:r>
            <a:r>
              <a:rPr lang="es-ES" sz="1000" dirty="0" err="1">
                <a:solidFill>
                  <a:srgbClr val="000000"/>
                </a:solidFill>
                <a:latin typeface="Arial"/>
                <a:cs typeface="Arial"/>
              </a:rPr>
              <a:t>cercle</a:t>
            </a:r>
            <a:r>
              <a:rPr lang="es-ES" sz="1000" dirty="0">
                <a:solidFill>
                  <a:srgbClr val="000000"/>
                </a:solidFill>
                <a:latin typeface="Arial"/>
                <a:cs typeface="Arial"/>
              </a:rPr>
              <a:t> </a:t>
            </a:r>
            <a:r>
              <a:rPr lang="es-ES" sz="1000" dirty="0" err="1">
                <a:solidFill>
                  <a:srgbClr val="000000"/>
                </a:solidFill>
                <a:latin typeface="Arial"/>
                <a:cs typeface="Arial"/>
              </a:rPr>
              <a:t>extérieur</a:t>
            </a:r>
            <a:r>
              <a:rPr lang="es-ES" sz="1000" dirty="0">
                <a:solidFill>
                  <a:srgbClr val="000000"/>
                </a:solidFill>
                <a:latin typeface="Arial"/>
                <a:cs typeface="Arial"/>
              </a:rPr>
              <a:t>, les </a:t>
            </a:r>
            <a:r>
              <a:rPr lang="es-ES" sz="1000" dirty="0" err="1">
                <a:solidFill>
                  <a:srgbClr val="000000"/>
                </a:solidFill>
                <a:latin typeface="Arial"/>
                <a:cs typeface="Arial"/>
              </a:rPr>
              <a:t>moins</a:t>
            </a:r>
            <a:r>
              <a:rPr lang="es-ES" sz="1000" dirty="0">
                <a:solidFill>
                  <a:srgbClr val="000000"/>
                </a:solidFill>
                <a:latin typeface="Arial"/>
                <a:cs typeface="Arial"/>
              </a:rPr>
              <a:t> </a:t>
            </a:r>
            <a:r>
              <a:rPr lang="es-ES" sz="1000" dirty="0" err="1">
                <a:solidFill>
                  <a:srgbClr val="000000"/>
                </a:solidFill>
                <a:latin typeface="Arial"/>
                <a:cs typeface="Arial"/>
              </a:rPr>
              <a:t>importants</a:t>
            </a:r>
            <a:endParaRPr lang="es-ES" sz="1000" dirty="0">
              <a:solidFill>
                <a:srgbClr val="000000"/>
              </a:solidFill>
              <a:latin typeface="Arial"/>
              <a:cs typeface="Arial"/>
            </a:endParaRPr>
          </a:p>
          <a:p>
            <a:pPr lvl="0"/>
            <a:r>
              <a:rPr lang="es-ES" sz="1000" dirty="0">
                <a:solidFill>
                  <a:srgbClr val="000000"/>
                </a:solidFill>
                <a:latin typeface="Arial"/>
                <a:cs typeface="Arial"/>
              </a:rPr>
              <a:t>Une </a:t>
            </a:r>
            <a:r>
              <a:rPr lang="es-ES" sz="1000" dirty="0" err="1">
                <a:solidFill>
                  <a:srgbClr val="000000"/>
                </a:solidFill>
                <a:latin typeface="Arial"/>
                <a:cs typeface="Arial"/>
              </a:rPr>
              <a:t>fois</a:t>
            </a:r>
            <a:r>
              <a:rPr lang="es-ES" sz="1000" dirty="0">
                <a:solidFill>
                  <a:srgbClr val="000000"/>
                </a:solidFill>
                <a:latin typeface="Arial"/>
                <a:cs typeface="Arial"/>
              </a:rPr>
              <a:t> </a:t>
            </a:r>
            <a:r>
              <a:rPr lang="es-ES" sz="1000" dirty="0" err="1">
                <a:solidFill>
                  <a:srgbClr val="000000"/>
                </a:solidFill>
                <a:latin typeface="Arial"/>
                <a:cs typeface="Arial"/>
              </a:rPr>
              <a:t>identifiés</a:t>
            </a:r>
            <a:r>
              <a:rPr lang="es-ES" sz="1000" dirty="0">
                <a:solidFill>
                  <a:srgbClr val="000000"/>
                </a:solidFill>
                <a:latin typeface="Arial"/>
                <a:cs typeface="Arial"/>
              </a:rPr>
              <a:t> sur la </a:t>
            </a:r>
            <a:r>
              <a:rPr lang="es-ES" sz="1000" dirty="0" err="1">
                <a:solidFill>
                  <a:srgbClr val="000000"/>
                </a:solidFill>
                <a:latin typeface="Arial"/>
                <a:cs typeface="Arial"/>
              </a:rPr>
              <a:t>carte</a:t>
            </a:r>
            <a:r>
              <a:rPr lang="es-ES" sz="1000" dirty="0">
                <a:solidFill>
                  <a:srgbClr val="000000"/>
                </a:solidFill>
                <a:latin typeface="Arial"/>
                <a:cs typeface="Arial"/>
              </a:rPr>
              <a:t>, colon </a:t>
            </a:r>
            <a:r>
              <a:rPr lang="es-ES" sz="1000" dirty="0" err="1">
                <a:solidFill>
                  <a:srgbClr val="000000"/>
                </a:solidFill>
                <a:latin typeface="Arial"/>
                <a:cs typeface="Arial"/>
              </a:rPr>
              <a:t>attribue</a:t>
            </a:r>
            <a:r>
              <a:rPr lang="es-ES" sz="1000" dirty="0">
                <a:solidFill>
                  <a:srgbClr val="000000"/>
                </a:solidFill>
                <a:latin typeface="Arial"/>
                <a:cs typeface="Arial"/>
              </a:rPr>
              <a:t> un </a:t>
            </a:r>
            <a:r>
              <a:rPr lang="es-ES" sz="1000" dirty="0" err="1">
                <a:solidFill>
                  <a:srgbClr val="000000"/>
                </a:solidFill>
                <a:latin typeface="Arial"/>
                <a:cs typeface="Arial"/>
              </a:rPr>
              <a:t>coeur</a:t>
            </a:r>
            <a:r>
              <a:rPr lang="es-ES" sz="1000" dirty="0">
                <a:solidFill>
                  <a:srgbClr val="000000"/>
                </a:solidFill>
                <a:latin typeface="Arial"/>
                <a:cs typeface="Arial"/>
              </a:rPr>
              <a:t> à </a:t>
            </a:r>
            <a:r>
              <a:rPr lang="es-ES" sz="1000" dirty="0" err="1">
                <a:solidFill>
                  <a:srgbClr val="000000"/>
                </a:solidFill>
                <a:latin typeface="Arial"/>
                <a:cs typeface="Arial"/>
              </a:rPr>
              <a:t>ceux</a:t>
            </a:r>
            <a:r>
              <a:rPr lang="es-ES" sz="1000" dirty="0">
                <a:solidFill>
                  <a:srgbClr val="000000"/>
                </a:solidFill>
                <a:latin typeface="Arial"/>
                <a:cs typeface="Arial"/>
              </a:rPr>
              <a:t> qui </a:t>
            </a:r>
            <a:r>
              <a:rPr lang="es-ES" sz="1000" dirty="0" err="1">
                <a:solidFill>
                  <a:srgbClr val="000000"/>
                </a:solidFill>
                <a:latin typeface="Arial"/>
                <a:cs typeface="Arial"/>
              </a:rPr>
              <a:t>ont</a:t>
            </a:r>
            <a:r>
              <a:rPr lang="es-ES" sz="1000" dirty="0">
                <a:solidFill>
                  <a:srgbClr val="000000"/>
                </a:solidFill>
                <a:latin typeface="Arial"/>
                <a:cs typeface="Arial"/>
              </a:rPr>
              <a:t> une </a:t>
            </a:r>
            <a:r>
              <a:rPr lang="es-ES" sz="1000" dirty="0" err="1">
                <a:solidFill>
                  <a:srgbClr val="000000"/>
                </a:solidFill>
                <a:latin typeface="Arial"/>
                <a:cs typeface="Arial"/>
              </a:rPr>
              <a:t>relation</a:t>
            </a:r>
            <a:r>
              <a:rPr lang="es-ES" sz="1000" dirty="0">
                <a:solidFill>
                  <a:srgbClr val="000000"/>
                </a:solidFill>
                <a:latin typeface="Arial"/>
                <a:cs typeface="Arial"/>
              </a:rPr>
              <a:t> positive, et un </a:t>
            </a:r>
            <a:r>
              <a:rPr lang="es-ES" sz="1000" dirty="0" err="1">
                <a:solidFill>
                  <a:srgbClr val="000000"/>
                </a:solidFill>
                <a:latin typeface="Arial"/>
                <a:cs typeface="Arial"/>
              </a:rPr>
              <a:t>éclair</a:t>
            </a:r>
            <a:r>
              <a:rPr lang="es-ES" sz="1000" dirty="0">
                <a:solidFill>
                  <a:srgbClr val="000000"/>
                </a:solidFill>
                <a:latin typeface="Arial"/>
                <a:cs typeface="Arial"/>
              </a:rPr>
              <a:t> </a:t>
            </a:r>
            <a:r>
              <a:rPr lang="es-ES" sz="1000" dirty="0" err="1">
                <a:solidFill>
                  <a:srgbClr val="000000"/>
                </a:solidFill>
                <a:latin typeface="Arial"/>
                <a:cs typeface="Arial"/>
              </a:rPr>
              <a:t>pour</a:t>
            </a:r>
            <a:r>
              <a:rPr lang="es-ES" sz="1000" dirty="0">
                <a:solidFill>
                  <a:srgbClr val="000000"/>
                </a:solidFill>
                <a:latin typeface="Arial"/>
                <a:cs typeface="Arial"/>
              </a:rPr>
              <a:t> </a:t>
            </a:r>
            <a:r>
              <a:rPr lang="es-ES" sz="1000" dirty="0" err="1">
                <a:solidFill>
                  <a:srgbClr val="000000"/>
                </a:solidFill>
                <a:latin typeface="Arial"/>
                <a:cs typeface="Arial"/>
              </a:rPr>
              <a:t>ceux</a:t>
            </a:r>
            <a:r>
              <a:rPr lang="es-ES" sz="1000" dirty="0">
                <a:solidFill>
                  <a:srgbClr val="000000"/>
                </a:solidFill>
                <a:latin typeface="Arial"/>
                <a:cs typeface="Arial"/>
              </a:rPr>
              <a:t> qui </a:t>
            </a:r>
            <a:r>
              <a:rPr lang="es-ES" sz="1000" dirty="0" err="1">
                <a:solidFill>
                  <a:srgbClr val="000000"/>
                </a:solidFill>
                <a:latin typeface="Arial"/>
                <a:cs typeface="Arial"/>
              </a:rPr>
              <a:t>expérimentent</a:t>
            </a:r>
            <a:r>
              <a:rPr lang="es-ES" sz="1000" dirty="0">
                <a:solidFill>
                  <a:srgbClr val="000000"/>
                </a:solidFill>
                <a:latin typeface="Arial"/>
                <a:cs typeface="Arial"/>
              </a:rPr>
              <a:t> des </a:t>
            </a:r>
            <a:r>
              <a:rPr lang="es-ES" sz="1000" dirty="0" err="1">
                <a:solidFill>
                  <a:srgbClr val="000000"/>
                </a:solidFill>
                <a:latin typeface="Arial"/>
                <a:cs typeface="Arial"/>
              </a:rPr>
              <a:t>tensions</a:t>
            </a:r>
            <a:r>
              <a:rPr lang="es-ES" sz="1000" dirty="0">
                <a:solidFill>
                  <a:srgbClr val="000000"/>
                </a:solidFill>
                <a:latin typeface="Arial"/>
                <a:cs typeface="Arial"/>
              </a:rPr>
              <a:t>. </a:t>
            </a:r>
          </a:p>
        </p:txBody>
      </p:sp>
      <p:sp>
        <p:nvSpPr>
          <p:cNvPr id="22" name="TextBox 13"/>
          <p:cNvSpPr txBox="1"/>
          <p:nvPr/>
        </p:nvSpPr>
        <p:spPr>
          <a:xfrm>
            <a:off x="294561" y="4381908"/>
            <a:ext cx="2080431" cy="1073371"/>
          </a:xfrm>
          <a:prstGeom prst="rect">
            <a:avLst/>
          </a:prstGeom>
          <a:noFill/>
        </p:spPr>
        <p:txBody>
          <a:bodyPr wrap="square" rtlCol="0">
            <a:spAutoFit/>
          </a:bodyPr>
          <a:lstStyle/>
          <a:p>
            <a:r>
              <a:rPr lang="es-ES" sz="900" b="1" dirty="0">
                <a:solidFill>
                  <a:srgbClr val="000000"/>
                </a:solidFill>
                <a:latin typeface="Arial"/>
                <a:cs typeface="Arial"/>
              </a:rPr>
              <a:t>¿Qué necesito?</a:t>
            </a:r>
          </a:p>
          <a:p>
            <a:r>
              <a:rPr lang="es-ES" sz="900" b="1" dirty="0">
                <a:solidFill>
                  <a:srgbClr val="000000"/>
                </a:solidFill>
                <a:latin typeface="Arial"/>
                <a:cs typeface="Arial"/>
              </a:rPr>
              <a:t>Materiales:</a:t>
            </a:r>
          </a:p>
          <a:p>
            <a:r>
              <a:rPr lang="es-ES" sz="1000" dirty="0">
                <a:solidFill>
                  <a:srgbClr val="000000"/>
                </a:solidFill>
                <a:latin typeface="Arial"/>
                <a:cs typeface="Arial"/>
              </a:rPr>
              <a:t>Post </a:t>
            </a:r>
            <a:r>
              <a:rPr lang="es-ES" sz="1000" dirty="0" err="1">
                <a:solidFill>
                  <a:srgbClr val="000000"/>
                </a:solidFill>
                <a:latin typeface="Arial"/>
                <a:cs typeface="Arial"/>
              </a:rPr>
              <a:t>its</a:t>
            </a:r>
            <a:r>
              <a:rPr lang="es-ES" sz="1000" dirty="0">
                <a:solidFill>
                  <a:srgbClr val="000000"/>
                </a:solidFill>
                <a:latin typeface="Arial"/>
                <a:cs typeface="Arial"/>
              </a:rPr>
              <a:t>, </a:t>
            </a:r>
            <a:r>
              <a:rPr lang="es-ES" sz="1000" dirty="0" err="1">
                <a:solidFill>
                  <a:srgbClr val="000000"/>
                </a:solidFill>
                <a:latin typeface="Arial"/>
                <a:cs typeface="Arial"/>
              </a:rPr>
              <a:t>stylos</a:t>
            </a:r>
            <a:r>
              <a:rPr lang="es-ES" sz="1000" dirty="0">
                <a:solidFill>
                  <a:srgbClr val="000000"/>
                </a:solidFill>
                <a:latin typeface="Arial"/>
                <a:cs typeface="Arial"/>
              </a:rPr>
              <a:t>, la </a:t>
            </a:r>
            <a:r>
              <a:rPr lang="es-ES" sz="1000" dirty="0" err="1">
                <a:solidFill>
                  <a:srgbClr val="000000"/>
                </a:solidFill>
                <a:latin typeface="Arial"/>
                <a:cs typeface="Arial"/>
              </a:rPr>
              <a:t>carte</a:t>
            </a:r>
            <a:r>
              <a:rPr lang="es-ES" sz="1000" dirty="0">
                <a:solidFill>
                  <a:srgbClr val="000000"/>
                </a:solidFill>
                <a:latin typeface="Arial"/>
                <a:cs typeface="Arial"/>
              </a:rPr>
              <a:t> </a:t>
            </a:r>
            <a:r>
              <a:rPr lang="es-ES" sz="1000" dirty="0" err="1">
                <a:solidFill>
                  <a:srgbClr val="000000"/>
                </a:solidFill>
                <a:latin typeface="Arial"/>
                <a:cs typeface="Arial"/>
              </a:rPr>
              <a:t>d’empathie</a:t>
            </a:r>
            <a:r>
              <a:rPr lang="es-ES" sz="1000" dirty="0">
                <a:solidFill>
                  <a:srgbClr val="000000"/>
                </a:solidFill>
                <a:latin typeface="Arial"/>
                <a:cs typeface="Arial"/>
              </a:rPr>
              <a:t> (</a:t>
            </a:r>
            <a:r>
              <a:rPr lang="es-ES" sz="1000" dirty="0" err="1">
                <a:solidFill>
                  <a:srgbClr val="000000"/>
                </a:solidFill>
                <a:latin typeface="Arial"/>
                <a:cs typeface="Arial"/>
              </a:rPr>
              <a:t>on</a:t>
            </a:r>
            <a:r>
              <a:rPr lang="es-ES" sz="1000" dirty="0">
                <a:solidFill>
                  <a:srgbClr val="000000"/>
                </a:solidFill>
                <a:latin typeface="Arial"/>
                <a:cs typeface="Arial"/>
              </a:rPr>
              <a:t> </a:t>
            </a:r>
            <a:r>
              <a:rPr lang="es-ES" sz="1000" dirty="0" err="1">
                <a:solidFill>
                  <a:srgbClr val="000000"/>
                </a:solidFill>
                <a:latin typeface="Arial"/>
                <a:cs typeface="Arial"/>
              </a:rPr>
              <a:t>peut</a:t>
            </a:r>
            <a:r>
              <a:rPr lang="es-ES" sz="1000" dirty="0">
                <a:solidFill>
                  <a:srgbClr val="000000"/>
                </a:solidFill>
                <a:latin typeface="Arial"/>
                <a:cs typeface="Arial"/>
              </a:rPr>
              <a:t> la </a:t>
            </a:r>
            <a:r>
              <a:rPr lang="es-ES" sz="1000" dirty="0" err="1">
                <a:solidFill>
                  <a:srgbClr val="000000"/>
                </a:solidFill>
                <a:latin typeface="Arial"/>
                <a:cs typeface="Arial"/>
              </a:rPr>
              <a:t>dessiner</a:t>
            </a:r>
            <a:r>
              <a:rPr lang="es-ES" sz="1000" dirty="0">
                <a:solidFill>
                  <a:srgbClr val="000000"/>
                </a:solidFill>
                <a:latin typeface="Arial"/>
                <a:cs typeface="Arial"/>
              </a:rPr>
              <a:t> sur une grande </a:t>
            </a:r>
            <a:r>
              <a:rPr lang="es-ES" sz="1000" dirty="0" err="1">
                <a:solidFill>
                  <a:srgbClr val="000000"/>
                </a:solidFill>
                <a:latin typeface="Arial"/>
                <a:cs typeface="Arial"/>
              </a:rPr>
              <a:t>feuille</a:t>
            </a:r>
            <a:r>
              <a:rPr lang="es-ES" sz="1000" dirty="0">
                <a:solidFill>
                  <a:srgbClr val="000000"/>
                </a:solidFill>
                <a:latin typeface="Arial"/>
                <a:cs typeface="Arial"/>
              </a:rPr>
              <a:t> de </a:t>
            </a:r>
            <a:r>
              <a:rPr lang="es-ES" sz="1000" dirty="0" err="1">
                <a:solidFill>
                  <a:srgbClr val="000000"/>
                </a:solidFill>
                <a:latin typeface="Arial"/>
                <a:cs typeface="Arial"/>
              </a:rPr>
              <a:t>papier</a:t>
            </a:r>
            <a:r>
              <a:rPr lang="es-ES" sz="1000" dirty="0">
                <a:solidFill>
                  <a:srgbClr val="000000"/>
                </a:solidFill>
                <a:latin typeface="Arial"/>
                <a:cs typeface="Arial"/>
              </a:rPr>
              <a:t>)</a:t>
            </a:r>
            <a:endParaRPr lang="es-ES" sz="900" dirty="0">
              <a:solidFill>
                <a:srgbClr val="000000"/>
              </a:solidFill>
              <a:latin typeface="Arial"/>
              <a:cs typeface="Arial"/>
            </a:endParaRPr>
          </a:p>
          <a:p>
            <a:r>
              <a:rPr lang="es-ES" sz="900" b="1" dirty="0">
                <a:solidFill>
                  <a:srgbClr val="000000"/>
                </a:solidFill>
                <a:latin typeface="Arial"/>
                <a:cs typeface="Arial"/>
              </a:rPr>
              <a:t>Temps: </a:t>
            </a:r>
            <a:r>
              <a:rPr lang="es-ES" sz="900" dirty="0">
                <a:solidFill>
                  <a:srgbClr val="000000"/>
                </a:solidFill>
                <a:latin typeface="Arial"/>
                <a:cs typeface="Arial"/>
              </a:rPr>
              <a:t>60 minutes</a:t>
            </a:r>
          </a:p>
          <a:p>
            <a:endParaRPr lang="es-ES" sz="675" dirty="0">
              <a:solidFill>
                <a:srgbClr val="000000"/>
              </a:solidFill>
              <a:latin typeface="Arial"/>
              <a:cs typeface="Arial"/>
            </a:endParaRPr>
          </a:p>
        </p:txBody>
      </p:sp>
      <p:sp>
        <p:nvSpPr>
          <p:cNvPr id="23" name="TextBox 13"/>
          <p:cNvSpPr txBox="1"/>
          <p:nvPr/>
        </p:nvSpPr>
        <p:spPr>
          <a:xfrm>
            <a:off x="294561" y="5434418"/>
            <a:ext cx="1899697" cy="950260"/>
          </a:xfrm>
          <a:prstGeom prst="rect">
            <a:avLst/>
          </a:prstGeom>
          <a:noFill/>
        </p:spPr>
        <p:txBody>
          <a:bodyPr wrap="square" rtlCol="0">
            <a:spAutoFit/>
          </a:bodyPr>
          <a:lstStyle/>
          <a:p>
            <a:r>
              <a:rPr lang="es-ES" sz="900" b="1" dirty="0" err="1">
                <a:solidFill>
                  <a:srgbClr val="000000"/>
                </a:solidFill>
                <a:latin typeface="Arial"/>
                <a:cs typeface="Arial"/>
              </a:rPr>
              <a:t>Conseils</a:t>
            </a:r>
            <a:r>
              <a:rPr lang="es-ES" sz="900" b="1" dirty="0">
                <a:solidFill>
                  <a:srgbClr val="000000"/>
                </a:solidFill>
                <a:latin typeface="Arial"/>
                <a:cs typeface="Arial"/>
              </a:rPr>
              <a:t> / </a:t>
            </a:r>
            <a:r>
              <a:rPr lang="es-ES" sz="900" b="1" dirty="0" err="1">
                <a:solidFill>
                  <a:srgbClr val="000000"/>
                </a:solidFill>
                <a:latin typeface="Arial"/>
                <a:cs typeface="Arial"/>
              </a:rPr>
              <a:t>Exemples</a:t>
            </a:r>
            <a:endParaRPr lang="es-ES" sz="900" b="1" dirty="0">
              <a:solidFill>
                <a:srgbClr val="000000"/>
              </a:solidFill>
              <a:latin typeface="Arial"/>
              <a:cs typeface="Arial"/>
            </a:endParaRPr>
          </a:p>
          <a:p>
            <a:r>
              <a:rPr lang="es-ES" sz="1000" dirty="0">
                <a:solidFill>
                  <a:srgbClr val="000000"/>
                </a:solidFill>
                <a:latin typeface="Arial"/>
                <a:cs typeface="Arial"/>
              </a:rPr>
              <a:t>Une </a:t>
            </a:r>
            <a:r>
              <a:rPr lang="es-ES" sz="1000" dirty="0" err="1">
                <a:solidFill>
                  <a:srgbClr val="000000"/>
                </a:solidFill>
                <a:latin typeface="Arial"/>
                <a:cs typeface="Arial"/>
              </a:rPr>
              <a:t>relation</a:t>
            </a:r>
            <a:r>
              <a:rPr lang="es-ES" sz="1000" dirty="0">
                <a:solidFill>
                  <a:srgbClr val="000000"/>
                </a:solidFill>
                <a:latin typeface="Arial"/>
                <a:cs typeface="Arial"/>
              </a:rPr>
              <a:t> </a:t>
            </a:r>
            <a:r>
              <a:rPr lang="es-ES" sz="1000" dirty="0" err="1">
                <a:solidFill>
                  <a:srgbClr val="000000"/>
                </a:solidFill>
                <a:latin typeface="Arial"/>
                <a:cs typeface="Arial"/>
              </a:rPr>
              <a:t>peut-être</a:t>
            </a:r>
            <a:r>
              <a:rPr lang="es-ES" sz="1000" dirty="0">
                <a:solidFill>
                  <a:srgbClr val="000000"/>
                </a:solidFill>
                <a:latin typeface="Arial"/>
                <a:cs typeface="Arial"/>
              </a:rPr>
              <a:t> pero causar tensiones en contextos específicos. Tener en cuenta estos contextos y remarcarlos.</a:t>
            </a:r>
            <a:endParaRPr lang="es-ES" sz="1000" dirty="0">
              <a:latin typeface="Arial"/>
              <a:cs typeface="Arial"/>
            </a:endParaRPr>
          </a:p>
          <a:p>
            <a:endParaRPr lang="es-ES" sz="675" dirty="0"/>
          </a:p>
        </p:txBody>
      </p:sp>
      <p:sp>
        <p:nvSpPr>
          <p:cNvPr id="24" name="Rectángulo 23"/>
          <p:cNvSpPr/>
          <p:nvPr/>
        </p:nvSpPr>
        <p:spPr>
          <a:xfrm>
            <a:off x="246442" y="989814"/>
            <a:ext cx="2254488" cy="5722071"/>
          </a:xfrm>
          <a:prstGeom prst="rect">
            <a:avLst/>
          </a:prstGeom>
          <a:no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901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7A65-E3C3-4A38-8D8B-1ED763D0B20D}"/>
              </a:ext>
            </a:extLst>
          </p:cNvPr>
          <p:cNvSpPr>
            <a:spLocks noGrp="1"/>
          </p:cNvSpPr>
          <p:nvPr>
            <p:ph type="title"/>
          </p:nvPr>
        </p:nvSpPr>
        <p:spPr>
          <a:xfrm>
            <a:off x="3572110" y="1956339"/>
            <a:ext cx="1792388" cy="719137"/>
          </a:xfrm>
        </p:spPr>
        <p:txBody>
          <a:bodyPr/>
          <a:lstStyle/>
          <a:p>
            <a:r>
              <a:rPr lang="es-ES" sz="1600" dirty="0" err="1">
                <a:solidFill>
                  <a:schemeClr val="bg1"/>
                </a:solidFill>
              </a:rPr>
              <a:t>Redéfinir</a:t>
            </a:r>
            <a:r>
              <a:rPr lang="es-ES" sz="1600" dirty="0">
                <a:solidFill>
                  <a:schemeClr val="bg1"/>
                </a:solidFill>
              </a:rPr>
              <a:t> le </a:t>
            </a:r>
            <a:r>
              <a:rPr lang="es-ES" sz="1600" dirty="0" err="1">
                <a:solidFill>
                  <a:schemeClr val="bg1"/>
                </a:solidFill>
              </a:rPr>
              <a:t>défi</a:t>
            </a:r>
            <a:endParaRPr lang="es-AR" sz="1600" dirty="0">
              <a:solidFill>
                <a:schemeClr val="bg1"/>
              </a:solidFill>
            </a:endParaRPr>
          </a:p>
        </p:txBody>
      </p:sp>
      <p:sp>
        <p:nvSpPr>
          <p:cNvPr id="17" name="Oval 16">
            <a:extLst>
              <a:ext uri="{FF2B5EF4-FFF2-40B4-BE49-F238E27FC236}">
                <a16:creationId xmlns:a16="http://schemas.microsoft.com/office/drawing/2014/main" id="{D4C8BCF0-46DA-4AE0-B178-1DE74C27ABB6}"/>
              </a:ext>
            </a:extLst>
          </p:cNvPr>
          <p:cNvSpPr/>
          <p:nvPr/>
        </p:nvSpPr>
        <p:spPr>
          <a:xfrm>
            <a:off x="4072379" y="1248481"/>
            <a:ext cx="791851" cy="791852"/>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B0F0"/>
                </a:solidFill>
              </a:rPr>
              <a:t>3</a:t>
            </a:r>
            <a:endParaRPr lang="es-AR" sz="2800" b="1" dirty="0">
              <a:solidFill>
                <a:srgbClr val="00B0F0"/>
              </a:solidFill>
            </a:endParaRPr>
          </a:p>
        </p:txBody>
      </p:sp>
      <p:sp>
        <p:nvSpPr>
          <p:cNvPr id="18" name="Content Placeholder 17">
            <a:extLst>
              <a:ext uri="{FF2B5EF4-FFF2-40B4-BE49-F238E27FC236}">
                <a16:creationId xmlns:a16="http://schemas.microsoft.com/office/drawing/2014/main" id="{83BDC2F8-F288-427D-9004-13F1D3C7E26D}"/>
              </a:ext>
            </a:extLst>
          </p:cNvPr>
          <p:cNvSpPr>
            <a:spLocks noGrp="1"/>
          </p:cNvSpPr>
          <p:nvPr>
            <p:ph idx="1"/>
          </p:nvPr>
        </p:nvSpPr>
        <p:spPr>
          <a:xfrm>
            <a:off x="2924075" y="2737769"/>
            <a:ext cx="3088457" cy="728769"/>
          </a:xfrm>
        </p:spPr>
        <p:txBody>
          <a:bodyPr/>
          <a:lstStyle/>
          <a:p>
            <a:pPr marL="0" indent="0" algn="ctr">
              <a:buNone/>
            </a:pPr>
            <a:r>
              <a:rPr lang="es-ES" sz="2000" b="1" dirty="0" err="1">
                <a:solidFill>
                  <a:schemeClr val="bg1"/>
                </a:solidFill>
                <a:latin typeface="Oxfam Global Headline" pitchFamily="34" charset="0"/>
              </a:rPr>
              <a:t>Où</a:t>
            </a:r>
            <a:r>
              <a:rPr lang="es-ES" sz="2000" b="1" dirty="0">
                <a:solidFill>
                  <a:schemeClr val="bg1"/>
                </a:solidFill>
                <a:latin typeface="Oxfam Global Headline" pitchFamily="34" charset="0"/>
              </a:rPr>
              <a:t> </a:t>
            </a:r>
            <a:r>
              <a:rPr lang="es-ES" sz="2000" b="1" dirty="0" err="1">
                <a:solidFill>
                  <a:schemeClr val="bg1"/>
                </a:solidFill>
                <a:latin typeface="Oxfam Global Headline" pitchFamily="34" charset="0"/>
              </a:rPr>
              <a:t>sont</a:t>
            </a:r>
            <a:r>
              <a:rPr lang="es-ES" sz="2000" b="1" dirty="0">
                <a:solidFill>
                  <a:schemeClr val="bg1"/>
                </a:solidFill>
                <a:latin typeface="Oxfam Global Headline" pitchFamily="34" charset="0"/>
              </a:rPr>
              <a:t> les </a:t>
            </a:r>
            <a:r>
              <a:rPr lang="es-ES" sz="2000" b="1" dirty="0" err="1">
                <a:solidFill>
                  <a:schemeClr val="bg1"/>
                </a:solidFill>
                <a:latin typeface="Oxfam Global Headline" pitchFamily="34" charset="0"/>
              </a:rPr>
              <a:t>opportunités</a:t>
            </a:r>
            <a:r>
              <a:rPr lang="es-ES" sz="2000" b="1" dirty="0">
                <a:solidFill>
                  <a:schemeClr val="bg1"/>
                </a:solidFill>
                <a:latin typeface="Oxfam Global Headline" pitchFamily="34" charset="0"/>
              </a:rPr>
              <a:t> ?</a:t>
            </a:r>
            <a:endParaRPr lang="es-AR" sz="2000" b="1" dirty="0">
              <a:solidFill>
                <a:schemeClr val="bg1"/>
              </a:solidFill>
              <a:latin typeface="Oxfam Global Headline"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3413644" y="3476960"/>
            <a:ext cx="2109317" cy="1842108"/>
          </a:xfrm>
          <a:prstGeom prst="rect">
            <a:avLst/>
          </a:prstGeom>
          <a:noFill/>
          <a:ln w="9525">
            <a:noFill/>
            <a:miter lim="800000"/>
            <a:headEnd/>
            <a:tailEnd/>
          </a:ln>
        </p:spPr>
      </p:pic>
    </p:spTree>
    <p:extLst>
      <p:ext uri="{BB962C8B-B14F-4D97-AF65-F5344CB8AC3E}">
        <p14:creationId xmlns:p14="http://schemas.microsoft.com/office/powerpoint/2010/main" val="83558505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41133" y="292591"/>
            <a:ext cx="5080237" cy="415498"/>
          </a:xfrm>
          <a:prstGeom prst="rect">
            <a:avLst/>
          </a:prstGeom>
          <a:noFill/>
        </p:spPr>
        <p:txBody>
          <a:bodyPr wrap="none" rtlCol="0">
            <a:spAutoFit/>
          </a:bodyPr>
          <a:lstStyle/>
          <a:p>
            <a:r>
              <a:rPr lang="es-ES" sz="2100" dirty="0">
                <a:latin typeface="Arial"/>
                <a:cs typeface="Arial"/>
              </a:rPr>
              <a:t>Herramienta :  </a:t>
            </a:r>
            <a:r>
              <a:rPr lang="es-ES" sz="2100" b="1" dirty="0" err="1">
                <a:latin typeface="Arial"/>
                <a:cs typeface="Arial"/>
              </a:rPr>
              <a:t>Définition</a:t>
            </a:r>
            <a:r>
              <a:rPr lang="es-ES" sz="2100" b="1" dirty="0">
                <a:latin typeface="Arial"/>
                <a:cs typeface="Arial"/>
              </a:rPr>
              <a:t> de </a:t>
            </a:r>
            <a:r>
              <a:rPr lang="es-ES" sz="2100" b="1" dirty="0" err="1">
                <a:latin typeface="Arial"/>
                <a:cs typeface="Arial"/>
              </a:rPr>
              <a:t>problèmes</a:t>
            </a:r>
            <a:r>
              <a:rPr lang="es-ES" sz="2100" b="1" dirty="0">
                <a:latin typeface="Arial"/>
                <a:cs typeface="Arial"/>
              </a:rPr>
              <a:t> </a:t>
            </a:r>
            <a:endParaRPr lang="en-US" sz="2100" b="1" dirty="0">
              <a:solidFill>
                <a:srgbClr val="000000"/>
              </a:solidFill>
              <a:latin typeface="Arial"/>
              <a:cs typeface="Arial"/>
            </a:endParaRPr>
          </a:p>
        </p:txBody>
      </p:sp>
      <p:sp>
        <p:nvSpPr>
          <p:cNvPr id="17" name="TextBox 13"/>
          <p:cNvSpPr txBox="1"/>
          <p:nvPr/>
        </p:nvSpPr>
        <p:spPr>
          <a:xfrm>
            <a:off x="237417" y="794321"/>
            <a:ext cx="2317524" cy="800219"/>
          </a:xfrm>
          <a:prstGeom prst="rect">
            <a:avLst/>
          </a:prstGeom>
          <a:noFill/>
        </p:spPr>
        <p:txBody>
          <a:bodyPr wrap="square" rtlCol="0">
            <a:spAutoFit/>
          </a:bodyPr>
          <a:lstStyle/>
          <a:p>
            <a:r>
              <a:rPr lang="es-ES" sz="1000" b="1" dirty="0">
                <a:solidFill>
                  <a:srgbClr val="000000"/>
                </a:solidFill>
                <a:latin typeface="Arial"/>
                <a:cs typeface="Arial"/>
              </a:rPr>
              <a:t>A </a:t>
            </a:r>
            <a:r>
              <a:rPr lang="es-ES" sz="1000" b="1" dirty="0" err="1">
                <a:solidFill>
                  <a:srgbClr val="000000"/>
                </a:solidFill>
                <a:latin typeface="Arial"/>
                <a:cs typeface="Arial"/>
              </a:rPr>
              <a:t>Quoi</a:t>
            </a:r>
            <a:r>
              <a:rPr lang="es-ES" sz="1000" b="1" dirty="0">
                <a:solidFill>
                  <a:srgbClr val="000000"/>
                </a:solidFill>
                <a:latin typeface="Arial"/>
                <a:cs typeface="Arial"/>
              </a:rPr>
              <a:t> </a:t>
            </a:r>
            <a:r>
              <a:rPr lang="es-ES" sz="1000" b="1" dirty="0" err="1">
                <a:solidFill>
                  <a:srgbClr val="000000"/>
                </a:solidFill>
                <a:latin typeface="Arial"/>
                <a:cs typeface="Arial"/>
              </a:rPr>
              <a:t>ça</a:t>
            </a:r>
            <a:r>
              <a:rPr lang="es-ES" sz="1000" b="1" dirty="0">
                <a:solidFill>
                  <a:srgbClr val="000000"/>
                </a:solidFill>
                <a:latin typeface="Arial"/>
                <a:cs typeface="Arial"/>
              </a:rPr>
              <a:t> </a:t>
            </a:r>
            <a:r>
              <a:rPr lang="es-ES" sz="1000" b="1" dirty="0" err="1">
                <a:solidFill>
                  <a:srgbClr val="000000"/>
                </a:solidFill>
                <a:latin typeface="Arial"/>
                <a:cs typeface="Arial"/>
              </a:rPr>
              <a:t>sert</a:t>
            </a:r>
            <a:r>
              <a:rPr lang="es-ES" sz="1000" b="1" dirty="0">
                <a:solidFill>
                  <a:srgbClr val="000000"/>
                </a:solidFill>
                <a:latin typeface="Arial"/>
                <a:cs typeface="Arial"/>
              </a:rPr>
              <a:t>?</a:t>
            </a:r>
          </a:p>
          <a:p>
            <a:r>
              <a:rPr lang="es-ES" sz="900" dirty="0">
                <a:solidFill>
                  <a:srgbClr val="000000"/>
                </a:solidFill>
                <a:latin typeface="Arial"/>
                <a:cs typeface="Arial"/>
              </a:rPr>
              <a:t>A </a:t>
            </a:r>
            <a:r>
              <a:rPr lang="es-ES" sz="900" dirty="0" err="1">
                <a:solidFill>
                  <a:srgbClr val="000000"/>
                </a:solidFill>
                <a:latin typeface="Arial"/>
                <a:cs typeface="Arial"/>
              </a:rPr>
              <a:t>penser</a:t>
            </a:r>
            <a:r>
              <a:rPr lang="es-ES" sz="900" dirty="0">
                <a:solidFill>
                  <a:srgbClr val="000000"/>
                </a:solidFill>
                <a:latin typeface="Arial"/>
                <a:cs typeface="Arial"/>
              </a:rPr>
              <a:t> de </a:t>
            </a:r>
            <a:r>
              <a:rPr lang="es-ES" sz="900" dirty="0" err="1">
                <a:solidFill>
                  <a:srgbClr val="000000"/>
                </a:solidFill>
                <a:latin typeface="Arial"/>
                <a:cs typeface="Arial"/>
              </a:rPr>
              <a:t>manière</a:t>
            </a:r>
            <a:r>
              <a:rPr lang="es-ES" sz="900" dirty="0">
                <a:solidFill>
                  <a:srgbClr val="000000"/>
                </a:solidFill>
                <a:latin typeface="Arial"/>
                <a:cs typeface="Arial"/>
              </a:rPr>
              <a:t> </a:t>
            </a:r>
            <a:r>
              <a:rPr lang="es-ES" sz="900" dirty="0" err="1">
                <a:solidFill>
                  <a:srgbClr val="000000"/>
                </a:solidFill>
                <a:latin typeface="Arial"/>
                <a:cs typeface="Arial"/>
              </a:rPr>
              <a:t>structurée</a:t>
            </a:r>
            <a:r>
              <a:rPr lang="es-ES" sz="900" dirty="0">
                <a:solidFill>
                  <a:srgbClr val="000000"/>
                </a:solidFill>
                <a:latin typeface="Arial"/>
                <a:cs typeface="Arial"/>
              </a:rPr>
              <a:t> et en </a:t>
            </a:r>
            <a:r>
              <a:rPr lang="es-ES" sz="900" dirty="0" err="1">
                <a:solidFill>
                  <a:srgbClr val="000000"/>
                </a:solidFill>
                <a:latin typeface="Arial"/>
                <a:cs typeface="Arial"/>
              </a:rPr>
              <a:t>équipe</a:t>
            </a:r>
            <a:r>
              <a:rPr lang="es-ES" sz="900" dirty="0">
                <a:solidFill>
                  <a:srgbClr val="000000"/>
                </a:solidFill>
                <a:latin typeface="Arial"/>
                <a:cs typeface="Arial"/>
              </a:rPr>
              <a:t> sur le </a:t>
            </a:r>
            <a:r>
              <a:rPr lang="es-ES" sz="900" dirty="0" err="1">
                <a:solidFill>
                  <a:srgbClr val="000000"/>
                </a:solidFill>
                <a:latin typeface="Arial"/>
                <a:cs typeface="Arial"/>
              </a:rPr>
              <a:t>problème</a:t>
            </a:r>
            <a:r>
              <a:rPr lang="es-ES" sz="900" dirty="0">
                <a:solidFill>
                  <a:srgbClr val="000000"/>
                </a:solidFill>
                <a:latin typeface="Arial"/>
                <a:cs typeface="Arial"/>
              </a:rPr>
              <a:t> que </a:t>
            </a:r>
            <a:r>
              <a:rPr lang="es-ES" sz="900" dirty="0" err="1">
                <a:solidFill>
                  <a:srgbClr val="000000"/>
                </a:solidFill>
                <a:latin typeface="Arial"/>
                <a:cs typeface="Arial"/>
              </a:rPr>
              <a:t>l’on</a:t>
            </a:r>
            <a:r>
              <a:rPr lang="es-ES" sz="900" dirty="0">
                <a:solidFill>
                  <a:srgbClr val="000000"/>
                </a:solidFill>
                <a:latin typeface="Arial"/>
                <a:cs typeface="Arial"/>
              </a:rPr>
              <a:t> </a:t>
            </a:r>
            <a:r>
              <a:rPr lang="es-ES" sz="900" dirty="0" err="1">
                <a:solidFill>
                  <a:srgbClr val="000000"/>
                </a:solidFill>
                <a:latin typeface="Arial"/>
                <a:cs typeface="Arial"/>
              </a:rPr>
              <a:t>souhaite</a:t>
            </a:r>
            <a:r>
              <a:rPr lang="es-ES" sz="900" dirty="0">
                <a:solidFill>
                  <a:srgbClr val="000000"/>
                </a:solidFill>
                <a:latin typeface="Arial"/>
                <a:cs typeface="Arial"/>
              </a:rPr>
              <a:t> </a:t>
            </a:r>
            <a:r>
              <a:rPr lang="es-ES" sz="900" dirty="0" err="1">
                <a:solidFill>
                  <a:srgbClr val="000000"/>
                </a:solidFill>
                <a:latin typeface="Arial"/>
                <a:cs typeface="Arial"/>
              </a:rPr>
              <a:t>résoudre</a:t>
            </a:r>
            <a:r>
              <a:rPr lang="es-ES" sz="900" dirty="0">
                <a:solidFill>
                  <a:srgbClr val="000000"/>
                </a:solidFill>
                <a:latin typeface="Arial"/>
                <a:cs typeface="Arial"/>
              </a:rPr>
              <a:t> et </a:t>
            </a:r>
            <a:r>
              <a:rPr lang="es-ES" sz="900" dirty="0" err="1">
                <a:solidFill>
                  <a:srgbClr val="000000"/>
                </a:solidFill>
                <a:latin typeface="Arial"/>
                <a:cs typeface="Arial"/>
              </a:rPr>
              <a:t>comprendre</a:t>
            </a:r>
            <a:r>
              <a:rPr lang="es-ES" sz="900" dirty="0">
                <a:solidFill>
                  <a:srgbClr val="000000"/>
                </a:solidFill>
                <a:latin typeface="Arial"/>
                <a:cs typeface="Arial"/>
              </a:rPr>
              <a:t> </a:t>
            </a:r>
            <a:r>
              <a:rPr lang="es-ES" sz="900" dirty="0" err="1">
                <a:solidFill>
                  <a:srgbClr val="000000"/>
                </a:solidFill>
                <a:latin typeface="Arial"/>
                <a:cs typeface="Arial"/>
              </a:rPr>
              <a:t>quel</a:t>
            </a:r>
            <a:r>
              <a:rPr lang="es-ES" sz="900" dirty="0">
                <a:solidFill>
                  <a:srgbClr val="000000"/>
                </a:solidFill>
                <a:latin typeface="Arial"/>
                <a:cs typeface="Arial"/>
              </a:rPr>
              <a:t> </a:t>
            </a:r>
            <a:r>
              <a:rPr lang="es-ES" sz="900" dirty="0" err="1">
                <a:solidFill>
                  <a:srgbClr val="000000"/>
                </a:solidFill>
                <a:latin typeface="Arial"/>
                <a:cs typeface="Arial"/>
              </a:rPr>
              <a:t>est</a:t>
            </a:r>
            <a:r>
              <a:rPr lang="es-ES" sz="900" dirty="0">
                <a:solidFill>
                  <a:srgbClr val="000000"/>
                </a:solidFill>
                <a:latin typeface="Arial"/>
                <a:cs typeface="Arial"/>
              </a:rPr>
              <a:t> le </a:t>
            </a:r>
            <a:r>
              <a:rPr lang="es-ES" sz="900" dirty="0" err="1">
                <a:solidFill>
                  <a:srgbClr val="000000"/>
                </a:solidFill>
                <a:latin typeface="Arial"/>
                <a:cs typeface="Arial"/>
              </a:rPr>
              <a:t>défi</a:t>
            </a:r>
            <a:r>
              <a:rPr lang="es-ES" sz="900" dirty="0">
                <a:solidFill>
                  <a:srgbClr val="000000"/>
                </a:solidFill>
                <a:latin typeface="Arial"/>
                <a:cs typeface="Arial"/>
              </a:rPr>
              <a:t> que </a:t>
            </a:r>
            <a:r>
              <a:rPr lang="es-ES" sz="900" dirty="0" err="1">
                <a:solidFill>
                  <a:srgbClr val="000000"/>
                </a:solidFill>
                <a:latin typeface="Arial"/>
                <a:cs typeface="Arial"/>
              </a:rPr>
              <a:t>l’on</a:t>
            </a:r>
            <a:r>
              <a:rPr lang="es-ES" sz="900" dirty="0">
                <a:solidFill>
                  <a:srgbClr val="000000"/>
                </a:solidFill>
                <a:latin typeface="Arial"/>
                <a:cs typeface="Arial"/>
              </a:rPr>
              <a:t> </a:t>
            </a:r>
            <a:r>
              <a:rPr lang="es-ES" sz="900" dirty="0" err="1">
                <a:solidFill>
                  <a:srgbClr val="000000"/>
                </a:solidFill>
                <a:latin typeface="Arial"/>
                <a:cs typeface="Arial"/>
              </a:rPr>
              <a:t>souhaite</a:t>
            </a:r>
            <a:r>
              <a:rPr lang="es-ES" sz="900" dirty="0">
                <a:solidFill>
                  <a:srgbClr val="000000"/>
                </a:solidFill>
                <a:latin typeface="Arial"/>
                <a:cs typeface="Arial"/>
              </a:rPr>
              <a:t> </a:t>
            </a:r>
            <a:r>
              <a:rPr lang="es-ES" sz="900" dirty="0" err="1">
                <a:solidFill>
                  <a:srgbClr val="000000"/>
                </a:solidFill>
                <a:latin typeface="Arial"/>
                <a:cs typeface="Arial"/>
              </a:rPr>
              <a:t>vraiment</a:t>
            </a:r>
            <a:r>
              <a:rPr lang="es-ES" sz="900" dirty="0">
                <a:solidFill>
                  <a:srgbClr val="000000"/>
                </a:solidFill>
                <a:latin typeface="Arial"/>
                <a:cs typeface="Arial"/>
              </a:rPr>
              <a:t> </a:t>
            </a:r>
            <a:r>
              <a:rPr lang="es-ES" sz="900" dirty="0" err="1">
                <a:solidFill>
                  <a:srgbClr val="000000"/>
                </a:solidFill>
                <a:latin typeface="Arial"/>
                <a:cs typeface="Arial"/>
              </a:rPr>
              <a:t>relever</a:t>
            </a:r>
            <a:endParaRPr lang="es-ES" sz="900" dirty="0">
              <a:solidFill>
                <a:srgbClr val="000000"/>
              </a:solidFill>
              <a:latin typeface="Arial"/>
              <a:cs typeface="Arial"/>
            </a:endParaRPr>
          </a:p>
        </p:txBody>
      </p:sp>
      <p:sp>
        <p:nvSpPr>
          <p:cNvPr id="22" name="TextBox 13"/>
          <p:cNvSpPr txBox="1"/>
          <p:nvPr/>
        </p:nvSpPr>
        <p:spPr>
          <a:xfrm>
            <a:off x="246486" y="5479476"/>
            <a:ext cx="2308455" cy="1361911"/>
          </a:xfrm>
          <a:prstGeom prst="rect">
            <a:avLst/>
          </a:prstGeom>
          <a:noFill/>
        </p:spPr>
        <p:txBody>
          <a:bodyPr wrap="square" rtlCol="0">
            <a:spAutoFit/>
          </a:bodyPr>
          <a:lstStyle/>
          <a:p>
            <a:r>
              <a:rPr lang="es-ES" sz="1050" b="1" dirty="0" err="1">
                <a:solidFill>
                  <a:srgbClr val="000000"/>
                </a:solidFill>
                <a:latin typeface="Arial"/>
                <a:cs typeface="Arial"/>
              </a:rPr>
              <a:t>Conseils</a:t>
            </a:r>
            <a:r>
              <a:rPr lang="es-ES" sz="1050" b="1" dirty="0">
                <a:solidFill>
                  <a:srgbClr val="000000"/>
                </a:solidFill>
                <a:latin typeface="Arial"/>
                <a:cs typeface="Arial"/>
              </a:rPr>
              <a:t> / </a:t>
            </a:r>
            <a:r>
              <a:rPr lang="es-ES" sz="1050" b="1" dirty="0" err="1">
                <a:solidFill>
                  <a:srgbClr val="000000"/>
                </a:solidFill>
                <a:latin typeface="Arial"/>
                <a:cs typeface="Arial"/>
              </a:rPr>
              <a:t>Exemples</a:t>
            </a:r>
            <a:endParaRPr lang="es-ES" sz="1050" b="1" dirty="0">
              <a:solidFill>
                <a:srgbClr val="000000"/>
              </a:solidFill>
              <a:latin typeface="Arial"/>
              <a:cs typeface="Arial"/>
            </a:endParaRPr>
          </a:p>
          <a:p>
            <a:pPr lvl="0"/>
            <a:r>
              <a:rPr lang="es-ES" sz="900" dirty="0" err="1">
                <a:solidFill>
                  <a:srgbClr val="000000"/>
                </a:solidFill>
                <a:latin typeface="Arial"/>
                <a:cs typeface="Arial"/>
              </a:rPr>
              <a:t>Questions</a:t>
            </a:r>
            <a:r>
              <a:rPr lang="es-ES" sz="900" dirty="0">
                <a:solidFill>
                  <a:srgbClr val="000000"/>
                </a:solidFill>
                <a:latin typeface="Arial"/>
                <a:cs typeface="Arial"/>
              </a:rPr>
              <a:t> “</a:t>
            </a:r>
            <a:r>
              <a:rPr lang="es-ES" sz="900" dirty="0" err="1">
                <a:solidFill>
                  <a:srgbClr val="000000"/>
                </a:solidFill>
                <a:latin typeface="Arial"/>
                <a:cs typeface="Arial"/>
              </a:rPr>
              <a:t>Comment</a:t>
            </a:r>
            <a:r>
              <a:rPr lang="es-ES" sz="900" dirty="0">
                <a:solidFill>
                  <a:srgbClr val="000000"/>
                </a:solidFill>
                <a:latin typeface="Arial"/>
                <a:cs typeface="Arial"/>
              </a:rPr>
              <a:t> </a:t>
            </a:r>
            <a:r>
              <a:rPr lang="es-ES" sz="900" dirty="0" err="1">
                <a:solidFill>
                  <a:srgbClr val="000000"/>
                </a:solidFill>
                <a:latin typeface="Arial"/>
                <a:cs typeface="Arial"/>
              </a:rPr>
              <a:t>peut-on</a:t>
            </a:r>
            <a:r>
              <a:rPr lang="es-ES" sz="900" dirty="0">
                <a:solidFill>
                  <a:srgbClr val="000000"/>
                </a:solidFill>
                <a:latin typeface="Arial"/>
                <a:cs typeface="Arial"/>
              </a:rPr>
              <a:t>…”</a:t>
            </a:r>
          </a:p>
          <a:p>
            <a:pPr marL="128588" indent="-128588">
              <a:buFont typeface="Arial"/>
              <a:buChar char="•"/>
            </a:pPr>
            <a:r>
              <a:rPr lang="es-ES" sz="900" dirty="0" err="1">
                <a:solidFill>
                  <a:srgbClr val="000000"/>
                </a:solidFill>
                <a:latin typeface="Arial"/>
                <a:cs typeface="Arial"/>
              </a:rPr>
              <a:t>Comment</a:t>
            </a:r>
            <a:r>
              <a:rPr lang="es-ES" sz="900" dirty="0">
                <a:solidFill>
                  <a:srgbClr val="000000"/>
                </a:solidFill>
                <a:latin typeface="Arial"/>
                <a:cs typeface="Arial"/>
              </a:rPr>
              <a:t> </a:t>
            </a:r>
            <a:r>
              <a:rPr lang="es-ES" sz="900" dirty="0" err="1">
                <a:solidFill>
                  <a:srgbClr val="000000"/>
                </a:solidFill>
                <a:latin typeface="Arial"/>
                <a:cs typeface="Arial"/>
              </a:rPr>
              <a:t>peut-on</a:t>
            </a:r>
            <a:r>
              <a:rPr lang="es-ES" sz="900" dirty="0">
                <a:solidFill>
                  <a:srgbClr val="000000"/>
                </a:solidFill>
                <a:latin typeface="Arial"/>
                <a:cs typeface="Arial"/>
              </a:rPr>
              <a:t> </a:t>
            </a:r>
            <a:r>
              <a:rPr lang="es-ES" sz="900" dirty="0" err="1">
                <a:solidFill>
                  <a:srgbClr val="000000"/>
                </a:solidFill>
                <a:latin typeface="Arial"/>
                <a:cs typeface="Arial"/>
              </a:rPr>
              <a:t>permettre</a:t>
            </a:r>
            <a:r>
              <a:rPr lang="es-ES" sz="900" dirty="0">
                <a:solidFill>
                  <a:srgbClr val="000000"/>
                </a:solidFill>
                <a:latin typeface="Arial"/>
                <a:cs typeface="Arial"/>
              </a:rPr>
              <a:t> à plus de </a:t>
            </a:r>
            <a:r>
              <a:rPr lang="es-ES" sz="900" dirty="0" err="1">
                <a:solidFill>
                  <a:srgbClr val="000000"/>
                </a:solidFill>
                <a:latin typeface="Arial"/>
                <a:cs typeface="Arial"/>
              </a:rPr>
              <a:t>personne</a:t>
            </a:r>
            <a:r>
              <a:rPr lang="es-ES" sz="900" dirty="0">
                <a:solidFill>
                  <a:srgbClr val="000000"/>
                </a:solidFill>
                <a:latin typeface="Arial"/>
                <a:cs typeface="Arial"/>
              </a:rPr>
              <a:t> </a:t>
            </a:r>
            <a:r>
              <a:rPr lang="es-ES" sz="900" dirty="0" err="1">
                <a:solidFill>
                  <a:srgbClr val="000000"/>
                </a:solidFill>
                <a:latin typeface="Arial"/>
                <a:cs typeface="Arial"/>
              </a:rPr>
              <a:t>d’acceder</a:t>
            </a:r>
            <a:r>
              <a:rPr lang="es-ES" sz="900" dirty="0">
                <a:solidFill>
                  <a:srgbClr val="000000"/>
                </a:solidFill>
                <a:latin typeface="Arial"/>
                <a:cs typeface="Arial"/>
              </a:rPr>
              <a:t> à </a:t>
            </a:r>
            <a:r>
              <a:rPr lang="es-ES" sz="900" dirty="0" err="1">
                <a:solidFill>
                  <a:srgbClr val="000000"/>
                </a:solidFill>
                <a:latin typeface="Arial"/>
                <a:cs typeface="Arial"/>
              </a:rPr>
              <a:t>l’eau</a:t>
            </a:r>
            <a:r>
              <a:rPr lang="es-ES" sz="900" dirty="0">
                <a:solidFill>
                  <a:srgbClr val="000000"/>
                </a:solidFill>
                <a:latin typeface="Arial"/>
                <a:cs typeface="Arial"/>
              </a:rPr>
              <a:t> </a:t>
            </a:r>
            <a:r>
              <a:rPr lang="es-ES" sz="900" dirty="0" err="1">
                <a:solidFill>
                  <a:srgbClr val="000000"/>
                </a:solidFill>
                <a:latin typeface="Arial"/>
                <a:cs typeface="Arial"/>
              </a:rPr>
              <a:t>grâce</a:t>
            </a:r>
            <a:r>
              <a:rPr lang="es-ES" sz="900" dirty="0">
                <a:solidFill>
                  <a:srgbClr val="000000"/>
                </a:solidFill>
                <a:latin typeface="Arial"/>
                <a:cs typeface="Arial"/>
              </a:rPr>
              <a:t> à la </a:t>
            </a:r>
            <a:r>
              <a:rPr lang="es-ES" sz="900" dirty="0" err="1">
                <a:solidFill>
                  <a:srgbClr val="000000"/>
                </a:solidFill>
                <a:latin typeface="Arial"/>
                <a:cs typeface="Arial"/>
              </a:rPr>
              <a:t>technologie</a:t>
            </a:r>
            <a:r>
              <a:rPr lang="es-ES" sz="900" dirty="0">
                <a:solidFill>
                  <a:srgbClr val="000000"/>
                </a:solidFill>
                <a:latin typeface="Arial"/>
                <a:cs typeface="Arial"/>
              </a:rPr>
              <a:t> du </a:t>
            </a:r>
            <a:r>
              <a:rPr lang="es-ES" sz="900" dirty="0" err="1">
                <a:solidFill>
                  <a:srgbClr val="000000"/>
                </a:solidFill>
                <a:latin typeface="Arial"/>
                <a:cs typeface="Arial"/>
              </a:rPr>
              <a:t>téléphone</a:t>
            </a:r>
            <a:r>
              <a:rPr lang="es-ES" sz="900" dirty="0">
                <a:solidFill>
                  <a:srgbClr val="000000"/>
                </a:solidFill>
                <a:latin typeface="Arial"/>
                <a:cs typeface="Arial"/>
              </a:rPr>
              <a:t>?</a:t>
            </a:r>
          </a:p>
          <a:p>
            <a:pPr marL="128588" indent="-128588">
              <a:buFont typeface="Arial"/>
              <a:buChar char="•"/>
            </a:pPr>
            <a:r>
              <a:rPr lang="es-ES" sz="900" dirty="0" err="1">
                <a:solidFill>
                  <a:srgbClr val="000000"/>
                </a:solidFill>
                <a:latin typeface="Arial"/>
                <a:cs typeface="Arial"/>
              </a:rPr>
              <a:t>Comment</a:t>
            </a:r>
            <a:r>
              <a:rPr lang="es-ES" sz="900" dirty="0">
                <a:solidFill>
                  <a:srgbClr val="000000"/>
                </a:solidFill>
                <a:latin typeface="Arial"/>
                <a:cs typeface="Arial"/>
              </a:rPr>
              <a:t> </a:t>
            </a:r>
            <a:r>
              <a:rPr lang="es-ES" sz="900" dirty="0" err="1">
                <a:solidFill>
                  <a:srgbClr val="000000"/>
                </a:solidFill>
                <a:latin typeface="Arial"/>
                <a:cs typeface="Arial"/>
              </a:rPr>
              <a:t>peut-on</a:t>
            </a:r>
            <a:r>
              <a:rPr lang="es-ES" sz="900" dirty="0">
                <a:solidFill>
                  <a:srgbClr val="000000"/>
                </a:solidFill>
                <a:latin typeface="Arial"/>
                <a:cs typeface="Arial"/>
              </a:rPr>
              <a:t> </a:t>
            </a:r>
            <a:r>
              <a:rPr lang="es-ES" sz="900" dirty="0" err="1">
                <a:solidFill>
                  <a:srgbClr val="000000"/>
                </a:solidFill>
                <a:latin typeface="Arial"/>
                <a:cs typeface="Arial"/>
              </a:rPr>
              <a:t>convaincre</a:t>
            </a:r>
            <a:r>
              <a:rPr lang="es-ES" sz="900" dirty="0">
                <a:solidFill>
                  <a:srgbClr val="000000"/>
                </a:solidFill>
                <a:latin typeface="Arial"/>
                <a:cs typeface="Arial"/>
              </a:rPr>
              <a:t> les </a:t>
            </a:r>
            <a:r>
              <a:rPr lang="es-ES" sz="900" dirty="0" err="1">
                <a:solidFill>
                  <a:srgbClr val="000000"/>
                </a:solidFill>
                <a:latin typeface="Arial"/>
                <a:cs typeface="Arial"/>
              </a:rPr>
              <a:t>femmes</a:t>
            </a:r>
            <a:r>
              <a:rPr lang="es-ES" sz="900" dirty="0">
                <a:solidFill>
                  <a:srgbClr val="000000"/>
                </a:solidFill>
                <a:latin typeface="Arial"/>
                <a:cs typeface="Arial"/>
              </a:rPr>
              <a:t> </a:t>
            </a:r>
            <a:r>
              <a:rPr lang="es-ES" sz="900" dirty="0" err="1">
                <a:solidFill>
                  <a:srgbClr val="000000"/>
                </a:solidFill>
                <a:latin typeface="Arial"/>
                <a:cs typeface="Arial"/>
              </a:rPr>
              <a:t>d’assister</a:t>
            </a:r>
            <a:r>
              <a:rPr lang="es-ES" sz="900" dirty="0">
                <a:solidFill>
                  <a:srgbClr val="000000"/>
                </a:solidFill>
                <a:latin typeface="Arial"/>
                <a:cs typeface="Arial"/>
              </a:rPr>
              <a:t> à des </a:t>
            </a:r>
            <a:r>
              <a:rPr lang="es-ES" sz="900" dirty="0" err="1">
                <a:solidFill>
                  <a:srgbClr val="000000"/>
                </a:solidFill>
                <a:latin typeface="Arial"/>
                <a:cs typeface="Arial"/>
              </a:rPr>
              <a:t>cours</a:t>
            </a:r>
            <a:r>
              <a:rPr lang="es-ES" sz="900" dirty="0">
                <a:solidFill>
                  <a:srgbClr val="000000"/>
                </a:solidFill>
                <a:latin typeface="Arial"/>
                <a:cs typeface="Arial"/>
              </a:rPr>
              <a:t> de </a:t>
            </a:r>
            <a:r>
              <a:rPr lang="es-ES" sz="900" dirty="0" err="1">
                <a:solidFill>
                  <a:srgbClr val="000000"/>
                </a:solidFill>
                <a:latin typeface="Arial"/>
                <a:cs typeface="Arial"/>
              </a:rPr>
              <a:t>perfectionnement</a:t>
            </a:r>
            <a:r>
              <a:rPr lang="es-ES" sz="900" dirty="0">
                <a:solidFill>
                  <a:srgbClr val="000000"/>
                </a:solidFill>
                <a:latin typeface="Arial"/>
                <a:cs typeface="Arial"/>
              </a:rPr>
              <a:t>?</a:t>
            </a:r>
          </a:p>
          <a:p>
            <a:pPr lvl="0"/>
            <a:endParaRPr lang="es-ES" sz="900" b="1" dirty="0">
              <a:solidFill>
                <a:srgbClr val="000000"/>
              </a:solidFill>
              <a:latin typeface="Arial"/>
              <a:cs typeface="Arial"/>
            </a:endParaRPr>
          </a:p>
        </p:txBody>
      </p:sp>
      <p:sp>
        <p:nvSpPr>
          <p:cNvPr id="24" name="Rectángulo 23"/>
          <p:cNvSpPr/>
          <p:nvPr/>
        </p:nvSpPr>
        <p:spPr>
          <a:xfrm>
            <a:off x="237418" y="708090"/>
            <a:ext cx="2317523" cy="6003796"/>
          </a:xfrm>
          <a:prstGeom prst="rect">
            <a:avLst/>
          </a:prstGeom>
          <a:no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3"/>
          <p:cNvSpPr txBox="1"/>
          <p:nvPr/>
        </p:nvSpPr>
        <p:spPr>
          <a:xfrm>
            <a:off x="237416" y="1594540"/>
            <a:ext cx="2244726" cy="3023905"/>
          </a:xfrm>
          <a:prstGeom prst="rect">
            <a:avLst/>
          </a:prstGeom>
          <a:noFill/>
        </p:spPr>
        <p:txBody>
          <a:bodyPr wrap="square" rtlCol="0">
            <a:spAutoFit/>
          </a:bodyPr>
          <a:lstStyle/>
          <a:p>
            <a:r>
              <a:rPr lang="es-ES" sz="1050" b="1" dirty="0" err="1">
                <a:solidFill>
                  <a:srgbClr val="000000"/>
                </a:solidFill>
                <a:latin typeface="Arial"/>
                <a:cs typeface="Arial"/>
              </a:rPr>
              <a:t>Comment</a:t>
            </a:r>
            <a:r>
              <a:rPr lang="es-ES" sz="1050" b="1" dirty="0">
                <a:solidFill>
                  <a:srgbClr val="000000"/>
                </a:solidFill>
                <a:latin typeface="Arial"/>
                <a:cs typeface="Arial"/>
              </a:rPr>
              <a:t> </a:t>
            </a:r>
            <a:r>
              <a:rPr lang="es-ES" sz="1050" b="1" dirty="0" err="1">
                <a:solidFill>
                  <a:srgbClr val="000000"/>
                </a:solidFill>
                <a:latin typeface="Arial"/>
                <a:cs typeface="Arial"/>
              </a:rPr>
              <a:t>l’utiliser</a:t>
            </a:r>
            <a:r>
              <a:rPr lang="es-ES" sz="1050" b="1" dirty="0">
                <a:solidFill>
                  <a:srgbClr val="000000"/>
                </a:solidFill>
                <a:latin typeface="Arial"/>
                <a:cs typeface="Arial"/>
              </a:rPr>
              <a:t>?</a:t>
            </a:r>
          </a:p>
          <a:p>
            <a:pPr lvl="0" algn="just"/>
            <a:r>
              <a:rPr lang="es-ES" sz="900" dirty="0" err="1">
                <a:solidFill>
                  <a:srgbClr val="000000"/>
                </a:solidFill>
                <a:latin typeface="Arial"/>
                <a:cs typeface="Arial"/>
              </a:rPr>
              <a:t>Discuter</a:t>
            </a:r>
            <a:r>
              <a:rPr lang="es-ES" sz="900" dirty="0">
                <a:solidFill>
                  <a:srgbClr val="000000"/>
                </a:solidFill>
                <a:latin typeface="Arial"/>
                <a:cs typeface="Arial"/>
              </a:rPr>
              <a:t> en </a:t>
            </a:r>
            <a:r>
              <a:rPr lang="es-ES" sz="900" dirty="0" err="1">
                <a:solidFill>
                  <a:srgbClr val="000000"/>
                </a:solidFill>
                <a:latin typeface="Arial"/>
                <a:cs typeface="Arial"/>
              </a:rPr>
              <a:t>faisant</a:t>
            </a:r>
            <a:r>
              <a:rPr lang="es-ES" sz="900" dirty="0">
                <a:solidFill>
                  <a:srgbClr val="000000"/>
                </a:solidFill>
                <a:latin typeface="Arial"/>
                <a:cs typeface="Arial"/>
              </a:rPr>
              <a:t> </a:t>
            </a:r>
            <a:r>
              <a:rPr lang="es-ES" sz="900" dirty="0" err="1">
                <a:solidFill>
                  <a:srgbClr val="000000"/>
                </a:solidFill>
                <a:latin typeface="Arial"/>
                <a:cs typeface="Arial"/>
              </a:rPr>
              <a:t>fuser</a:t>
            </a:r>
            <a:r>
              <a:rPr lang="es-ES" sz="900" dirty="0">
                <a:solidFill>
                  <a:srgbClr val="000000"/>
                </a:solidFill>
                <a:latin typeface="Arial"/>
                <a:cs typeface="Arial"/>
              </a:rPr>
              <a:t> les </a:t>
            </a:r>
            <a:r>
              <a:rPr lang="es-ES" sz="900" dirty="0" err="1">
                <a:solidFill>
                  <a:srgbClr val="000000"/>
                </a:solidFill>
                <a:latin typeface="Arial"/>
                <a:cs typeface="Arial"/>
              </a:rPr>
              <a:t>idées</a:t>
            </a:r>
            <a:r>
              <a:rPr lang="es-ES" sz="900" dirty="0">
                <a:solidFill>
                  <a:srgbClr val="000000"/>
                </a:solidFill>
                <a:latin typeface="Arial"/>
                <a:cs typeface="Arial"/>
              </a:rPr>
              <a:t> et </a:t>
            </a:r>
            <a:r>
              <a:rPr lang="es-ES" sz="900" dirty="0" err="1">
                <a:solidFill>
                  <a:srgbClr val="000000"/>
                </a:solidFill>
                <a:latin typeface="Arial"/>
                <a:cs typeface="Arial"/>
              </a:rPr>
              <a:t>tenter</a:t>
            </a:r>
            <a:r>
              <a:rPr lang="es-ES" sz="900" dirty="0">
                <a:solidFill>
                  <a:srgbClr val="000000"/>
                </a:solidFill>
                <a:latin typeface="Arial"/>
                <a:cs typeface="Arial"/>
              </a:rPr>
              <a:t> de</a:t>
            </a:r>
            <a:r>
              <a:rPr lang="es-ES" sz="900" b="1" dirty="0">
                <a:solidFill>
                  <a:srgbClr val="000000"/>
                </a:solidFill>
                <a:latin typeface="Arial"/>
                <a:cs typeface="Arial"/>
              </a:rPr>
              <a:t> </a:t>
            </a:r>
            <a:r>
              <a:rPr lang="es-ES" sz="900" b="1" dirty="0" err="1">
                <a:solidFill>
                  <a:srgbClr val="000000"/>
                </a:solidFill>
                <a:latin typeface="Arial"/>
                <a:cs typeface="Arial"/>
              </a:rPr>
              <a:t>remplir</a:t>
            </a:r>
            <a:r>
              <a:rPr lang="es-ES" sz="900" b="1" dirty="0">
                <a:solidFill>
                  <a:srgbClr val="000000"/>
                </a:solidFill>
                <a:latin typeface="Arial"/>
                <a:cs typeface="Arial"/>
              </a:rPr>
              <a:t> </a:t>
            </a:r>
            <a:r>
              <a:rPr lang="es-ES" sz="900" b="1" dirty="0" err="1">
                <a:solidFill>
                  <a:srgbClr val="000000"/>
                </a:solidFill>
                <a:latin typeface="Arial"/>
                <a:cs typeface="Arial"/>
              </a:rPr>
              <a:t>tous</a:t>
            </a:r>
            <a:r>
              <a:rPr lang="es-ES" sz="900" b="1" dirty="0">
                <a:solidFill>
                  <a:srgbClr val="000000"/>
                </a:solidFill>
                <a:latin typeface="Arial"/>
                <a:cs typeface="Arial"/>
              </a:rPr>
              <a:t> les cadres </a:t>
            </a:r>
            <a:r>
              <a:rPr lang="es-ES" sz="900" b="1" dirty="0" err="1">
                <a:solidFill>
                  <a:srgbClr val="000000"/>
                </a:solidFill>
                <a:latin typeface="Arial"/>
                <a:cs typeface="Arial"/>
              </a:rPr>
              <a:t>jusqu’à</a:t>
            </a:r>
            <a:r>
              <a:rPr lang="es-ES" sz="900" b="1" dirty="0">
                <a:solidFill>
                  <a:srgbClr val="000000"/>
                </a:solidFill>
                <a:latin typeface="Arial"/>
                <a:cs typeface="Arial"/>
              </a:rPr>
              <a:t> </a:t>
            </a:r>
            <a:r>
              <a:rPr lang="es-ES" sz="900" b="1" dirty="0" err="1">
                <a:solidFill>
                  <a:srgbClr val="000000"/>
                </a:solidFill>
                <a:latin typeface="Arial"/>
                <a:cs typeface="Arial"/>
              </a:rPr>
              <a:t>arriver</a:t>
            </a:r>
            <a:r>
              <a:rPr lang="es-ES" sz="900" b="1" dirty="0">
                <a:solidFill>
                  <a:srgbClr val="000000"/>
                </a:solidFill>
                <a:latin typeface="Arial"/>
                <a:cs typeface="Arial"/>
              </a:rPr>
              <a:t> </a:t>
            </a:r>
            <a:r>
              <a:rPr lang="es-ES" sz="900" b="1" dirty="0" err="1">
                <a:solidFill>
                  <a:srgbClr val="000000"/>
                </a:solidFill>
                <a:latin typeface="Arial"/>
                <a:cs typeface="Arial"/>
              </a:rPr>
              <a:t>au</a:t>
            </a:r>
            <a:r>
              <a:rPr lang="es-ES" sz="900" b="1" dirty="0">
                <a:solidFill>
                  <a:srgbClr val="000000"/>
                </a:solidFill>
                <a:latin typeface="Arial"/>
                <a:cs typeface="Arial"/>
              </a:rPr>
              <a:t> </a:t>
            </a:r>
            <a:r>
              <a:rPr lang="es-ES" sz="900" b="1" dirty="0" err="1">
                <a:solidFill>
                  <a:srgbClr val="000000"/>
                </a:solidFill>
                <a:latin typeface="Arial"/>
                <a:cs typeface="Arial"/>
              </a:rPr>
              <a:t>numéro</a:t>
            </a:r>
            <a:r>
              <a:rPr lang="es-ES" sz="900" b="1" dirty="0">
                <a:solidFill>
                  <a:srgbClr val="000000"/>
                </a:solidFill>
                <a:latin typeface="Arial"/>
                <a:cs typeface="Arial"/>
              </a:rPr>
              <a:t> 7. </a:t>
            </a:r>
          </a:p>
          <a:p>
            <a:pPr lvl="0"/>
            <a:endParaRPr lang="es-ES" sz="900" dirty="0">
              <a:solidFill>
                <a:srgbClr val="000000"/>
              </a:solidFill>
              <a:latin typeface="Arial"/>
              <a:cs typeface="Arial"/>
            </a:endParaRPr>
          </a:p>
          <a:p>
            <a:pPr algn="just"/>
            <a:r>
              <a:rPr lang="es-ES" sz="900" dirty="0" err="1">
                <a:ea typeface="Times New Roman" panose="02020603050405020304" pitchFamily="18" charset="0"/>
                <a:cs typeface="Times New Roman" panose="02020603050405020304" pitchFamily="18" charset="0"/>
              </a:rPr>
              <a:t>S’il</a:t>
            </a:r>
            <a:r>
              <a:rPr lang="es-ES" sz="900" dirty="0">
                <a:ea typeface="Times New Roman" panose="02020603050405020304" pitchFamily="18" charset="0"/>
                <a:cs typeface="Times New Roman" panose="02020603050405020304" pitchFamily="18" charset="0"/>
              </a:rPr>
              <a:t> y a </a:t>
            </a:r>
            <a:r>
              <a:rPr lang="es-ES" sz="900" dirty="0" err="1">
                <a:ea typeface="Times New Roman" panose="02020603050405020304" pitchFamily="18" charset="0"/>
                <a:cs typeface="Times New Roman" panose="02020603050405020304" pitchFamily="18" charset="0"/>
              </a:rPr>
              <a:t>beaucoup</a:t>
            </a:r>
            <a:r>
              <a:rPr lang="es-ES" sz="900" dirty="0">
                <a:ea typeface="Times New Roman" panose="02020603050405020304" pitchFamily="18" charset="0"/>
                <a:cs typeface="Times New Roman" panose="02020603050405020304" pitchFamily="18" charset="0"/>
              </a:rPr>
              <a:t> </a:t>
            </a:r>
            <a:r>
              <a:rPr lang="es-ES" sz="900" dirty="0" err="1">
                <a:ea typeface="Times New Roman" panose="02020603050405020304" pitchFamily="18" charset="0"/>
                <a:cs typeface="Times New Roman" panose="02020603050405020304" pitchFamily="18" charset="0"/>
              </a:rPr>
              <a:t>d’idées</a:t>
            </a:r>
            <a:r>
              <a:rPr lang="es-ES" sz="900" dirty="0">
                <a:ea typeface="Times New Roman" panose="02020603050405020304" pitchFamily="18" charset="0"/>
                <a:cs typeface="Times New Roman" panose="02020603050405020304" pitchFamily="18" charset="0"/>
              </a:rPr>
              <a:t> </a:t>
            </a:r>
            <a:r>
              <a:rPr lang="es-ES" sz="900" dirty="0" err="1">
                <a:ea typeface="Times New Roman" panose="02020603050405020304" pitchFamily="18" charset="0"/>
                <a:cs typeface="Times New Roman" panose="02020603050405020304" pitchFamily="18" charset="0"/>
              </a:rPr>
              <a:t>différentes</a:t>
            </a:r>
            <a:r>
              <a:rPr lang="es-ES" sz="900" dirty="0">
                <a:ea typeface="Times New Roman" panose="02020603050405020304" pitchFamily="18" charset="0"/>
                <a:cs typeface="Times New Roman" panose="02020603050405020304" pitchFamily="18" charset="0"/>
              </a:rPr>
              <a:t>, </a:t>
            </a:r>
            <a:r>
              <a:rPr lang="es-ES" sz="900" dirty="0" err="1">
                <a:ea typeface="Times New Roman" panose="02020603050405020304" pitchFamily="18" charset="0"/>
                <a:cs typeface="Times New Roman" panose="02020603050405020304" pitchFamily="18" charset="0"/>
              </a:rPr>
              <a:t>notez</a:t>
            </a:r>
            <a:r>
              <a:rPr lang="es-ES" sz="900" dirty="0">
                <a:ea typeface="Times New Roman" panose="02020603050405020304" pitchFamily="18" charset="0"/>
                <a:cs typeface="Times New Roman" panose="02020603050405020304" pitchFamily="18" charset="0"/>
              </a:rPr>
              <a:t> les </a:t>
            </a:r>
            <a:r>
              <a:rPr lang="es-ES" sz="900" dirty="0" err="1">
                <a:ea typeface="Times New Roman" panose="02020603050405020304" pitchFamily="18" charset="0"/>
                <a:cs typeface="Times New Roman" panose="02020603050405020304" pitchFamily="18" charset="0"/>
              </a:rPr>
              <a:t>toutes</a:t>
            </a:r>
            <a:r>
              <a:rPr lang="es-ES" sz="900" dirty="0">
                <a:ea typeface="Times New Roman" panose="02020603050405020304" pitchFamily="18" charset="0"/>
                <a:cs typeface="Times New Roman" panose="02020603050405020304" pitchFamily="18" charset="0"/>
              </a:rPr>
              <a:t>. </a:t>
            </a:r>
            <a:r>
              <a:rPr lang="es-ES" sz="900" dirty="0" err="1">
                <a:ea typeface="Times New Roman" panose="02020603050405020304" pitchFamily="18" charset="0"/>
                <a:cs typeface="Times New Roman" panose="02020603050405020304" pitchFamily="18" charset="0"/>
              </a:rPr>
              <a:t>Vous</a:t>
            </a:r>
            <a:r>
              <a:rPr lang="es-ES" sz="900" dirty="0">
                <a:ea typeface="Times New Roman" panose="02020603050405020304" pitchFamily="18" charset="0"/>
                <a:cs typeface="Times New Roman" panose="02020603050405020304" pitchFamily="18" charset="0"/>
              </a:rPr>
              <a:t> </a:t>
            </a:r>
            <a:r>
              <a:rPr lang="es-ES" sz="900" dirty="0" err="1">
                <a:ea typeface="Times New Roman" panose="02020603050405020304" pitchFamily="18" charset="0"/>
                <a:cs typeface="Times New Roman" panose="02020603050405020304" pitchFamily="18" charset="0"/>
              </a:rPr>
              <a:t>pourrez</a:t>
            </a:r>
            <a:r>
              <a:rPr lang="es-ES" sz="900" dirty="0">
                <a:ea typeface="Times New Roman" panose="02020603050405020304" pitchFamily="18" charset="0"/>
                <a:cs typeface="Times New Roman" panose="02020603050405020304" pitchFamily="18" charset="0"/>
              </a:rPr>
              <a:t> </a:t>
            </a:r>
            <a:r>
              <a:rPr lang="es-ES" sz="900" dirty="0" err="1">
                <a:ea typeface="Times New Roman" panose="02020603050405020304" pitchFamily="18" charset="0"/>
                <a:cs typeface="Times New Roman" panose="02020603050405020304" pitchFamily="18" charset="0"/>
              </a:rPr>
              <a:t>ensuite</a:t>
            </a:r>
            <a:r>
              <a:rPr lang="es-ES" sz="900" dirty="0">
                <a:ea typeface="Times New Roman" panose="02020603050405020304" pitchFamily="18" charset="0"/>
                <a:cs typeface="Times New Roman" panose="02020603050405020304" pitchFamily="18" charset="0"/>
              </a:rPr>
              <a:t> les </a:t>
            </a:r>
            <a:r>
              <a:rPr lang="es-ES" sz="900" dirty="0" err="1">
                <a:ea typeface="Times New Roman" panose="02020603050405020304" pitchFamily="18" charset="0"/>
                <a:cs typeface="Times New Roman" panose="02020603050405020304" pitchFamily="18" charset="0"/>
              </a:rPr>
              <a:t>classer</a:t>
            </a:r>
            <a:r>
              <a:rPr lang="es-ES" sz="900" dirty="0">
                <a:ea typeface="Times New Roman" panose="02020603050405020304" pitchFamily="18" charset="0"/>
                <a:cs typeface="Times New Roman" panose="02020603050405020304" pitchFamily="18" charset="0"/>
              </a:rPr>
              <a:t> et </a:t>
            </a:r>
            <a:r>
              <a:rPr lang="es-ES" sz="900" dirty="0" err="1">
                <a:ea typeface="Times New Roman" panose="02020603050405020304" pitchFamily="18" charset="0"/>
                <a:cs typeface="Times New Roman" panose="02020603050405020304" pitchFamily="18" charset="0"/>
              </a:rPr>
              <a:t>décider</a:t>
            </a:r>
            <a:r>
              <a:rPr lang="es-ES" sz="900" dirty="0">
                <a:ea typeface="Times New Roman" panose="02020603050405020304" pitchFamily="18" charset="0"/>
                <a:cs typeface="Times New Roman" panose="02020603050405020304" pitchFamily="18" charset="0"/>
              </a:rPr>
              <a:t> </a:t>
            </a:r>
            <a:r>
              <a:rPr lang="es-ES" sz="900" dirty="0" err="1">
                <a:ea typeface="Times New Roman" panose="02020603050405020304" pitchFamily="18" charset="0"/>
                <a:cs typeface="Times New Roman" panose="02020603050405020304" pitchFamily="18" charset="0"/>
              </a:rPr>
              <a:t>ensemble</a:t>
            </a:r>
            <a:r>
              <a:rPr lang="es-ES" sz="900" dirty="0">
                <a:ea typeface="Times New Roman" panose="02020603050405020304" pitchFamily="18" charset="0"/>
                <a:cs typeface="Times New Roman" panose="02020603050405020304" pitchFamily="18" charset="0"/>
              </a:rPr>
              <a:t> des </a:t>
            </a:r>
            <a:r>
              <a:rPr lang="es-ES" sz="900" dirty="0" err="1">
                <a:ea typeface="Times New Roman" panose="02020603050405020304" pitchFamily="18" charset="0"/>
                <a:cs typeface="Times New Roman" panose="02020603050405020304" pitchFamily="18" charset="0"/>
              </a:rPr>
              <a:t>aspects</a:t>
            </a:r>
            <a:r>
              <a:rPr lang="es-ES" sz="900" dirty="0">
                <a:ea typeface="Times New Roman" panose="02020603050405020304" pitchFamily="18" charset="0"/>
                <a:cs typeface="Times New Roman" panose="02020603050405020304" pitchFamily="18" charset="0"/>
              </a:rPr>
              <a:t> les plus </a:t>
            </a:r>
            <a:r>
              <a:rPr lang="es-ES" sz="900" dirty="0" err="1">
                <a:ea typeface="Times New Roman" panose="02020603050405020304" pitchFamily="18" charset="0"/>
                <a:cs typeface="Times New Roman" panose="02020603050405020304" pitchFamily="18" charset="0"/>
              </a:rPr>
              <a:t>importants</a:t>
            </a:r>
            <a:r>
              <a:rPr lang="es-ES" sz="900" dirty="0">
                <a:ea typeface="Times New Roman" panose="02020603050405020304" pitchFamily="18" charset="0"/>
                <a:cs typeface="Times New Roman" panose="02020603050405020304" pitchFamily="18" charset="0"/>
              </a:rPr>
              <a:t> </a:t>
            </a:r>
            <a:r>
              <a:rPr lang="es-ES" sz="900" dirty="0" err="1">
                <a:ea typeface="Times New Roman" panose="02020603050405020304" pitchFamily="18" charset="0"/>
                <a:cs typeface="Times New Roman" panose="02020603050405020304" pitchFamily="18" charset="0"/>
              </a:rPr>
              <a:t>pour</a:t>
            </a:r>
            <a:r>
              <a:rPr lang="es-ES" sz="900" dirty="0">
                <a:ea typeface="Times New Roman" panose="02020603050405020304" pitchFamily="18" charset="0"/>
                <a:cs typeface="Times New Roman" panose="02020603050405020304" pitchFamily="18" charset="0"/>
              </a:rPr>
              <a:t> </a:t>
            </a:r>
            <a:r>
              <a:rPr lang="es-ES" sz="900" dirty="0" err="1">
                <a:ea typeface="Times New Roman" panose="02020603050405020304" pitchFamily="18" charset="0"/>
                <a:cs typeface="Times New Roman" panose="02020603050405020304" pitchFamily="18" charset="0"/>
              </a:rPr>
              <a:t>remplir</a:t>
            </a:r>
            <a:r>
              <a:rPr lang="es-ES" sz="900" dirty="0">
                <a:ea typeface="Times New Roman" panose="02020603050405020304" pitchFamily="18" charset="0"/>
                <a:cs typeface="Times New Roman" panose="02020603050405020304" pitchFamily="18" charset="0"/>
              </a:rPr>
              <a:t> les cadres.</a:t>
            </a:r>
          </a:p>
          <a:p>
            <a:pPr algn="just"/>
            <a:endParaRPr lang="es-ES" sz="900" dirty="0">
              <a:solidFill>
                <a:srgbClr val="000000"/>
              </a:solidFill>
              <a:latin typeface="Arial"/>
              <a:cs typeface="Arial"/>
            </a:endParaRPr>
          </a:p>
          <a:p>
            <a:pPr lvl="0" algn="just"/>
            <a:r>
              <a:rPr lang="es-ES" sz="900" dirty="0">
                <a:solidFill>
                  <a:srgbClr val="000000"/>
                </a:solidFill>
                <a:latin typeface="Arial"/>
                <a:cs typeface="Arial"/>
              </a:rPr>
              <a:t>Les </a:t>
            </a:r>
            <a:r>
              <a:rPr lang="es-ES" sz="900" dirty="0" err="1">
                <a:solidFill>
                  <a:srgbClr val="000000"/>
                </a:solidFill>
                <a:latin typeface="Arial"/>
                <a:cs typeface="Arial"/>
              </a:rPr>
              <a:t>questions</a:t>
            </a:r>
            <a:r>
              <a:rPr lang="es-ES" sz="900" dirty="0">
                <a:solidFill>
                  <a:srgbClr val="000000"/>
                </a:solidFill>
                <a:latin typeface="Arial"/>
                <a:cs typeface="Arial"/>
              </a:rPr>
              <a:t> “</a:t>
            </a:r>
            <a:r>
              <a:rPr lang="es-ES" sz="900" dirty="0" err="1">
                <a:solidFill>
                  <a:srgbClr val="000000"/>
                </a:solidFill>
                <a:latin typeface="Arial"/>
                <a:cs typeface="Arial"/>
              </a:rPr>
              <a:t>Comment</a:t>
            </a:r>
            <a:r>
              <a:rPr lang="es-ES" sz="900" dirty="0">
                <a:solidFill>
                  <a:srgbClr val="000000"/>
                </a:solidFill>
                <a:latin typeface="Arial"/>
                <a:cs typeface="Arial"/>
              </a:rPr>
              <a:t> </a:t>
            </a:r>
            <a:r>
              <a:rPr lang="es-ES" sz="900" dirty="0" err="1">
                <a:solidFill>
                  <a:srgbClr val="000000"/>
                </a:solidFill>
                <a:latin typeface="Arial"/>
                <a:cs typeface="Arial"/>
              </a:rPr>
              <a:t>peut-on</a:t>
            </a:r>
            <a:r>
              <a:rPr lang="es-ES" sz="900" dirty="0">
                <a:solidFill>
                  <a:srgbClr val="000000"/>
                </a:solidFill>
                <a:latin typeface="Arial"/>
                <a:cs typeface="Arial"/>
              </a:rPr>
              <a:t>” </a:t>
            </a:r>
            <a:r>
              <a:rPr lang="es-ES" sz="900" dirty="0" err="1">
                <a:solidFill>
                  <a:srgbClr val="000000"/>
                </a:solidFill>
                <a:latin typeface="Arial"/>
                <a:cs typeface="Arial"/>
              </a:rPr>
              <a:t>sont</a:t>
            </a:r>
            <a:r>
              <a:rPr lang="es-ES" sz="900" dirty="0">
                <a:solidFill>
                  <a:srgbClr val="000000"/>
                </a:solidFill>
                <a:latin typeface="Arial"/>
                <a:cs typeface="Arial"/>
              </a:rPr>
              <a:t> </a:t>
            </a:r>
            <a:r>
              <a:rPr lang="es-ES" sz="900" dirty="0" err="1">
                <a:solidFill>
                  <a:srgbClr val="000000"/>
                </a:solidFill>
                <a:latin typeface="Arial"/>
                <a:cs typeface="Arial"/>
              </a:rPr>
              <a:t>clées</a:t>
            </a:r>
            <a:r>
              <a:rPr lang="es-ES" sz="900" dirty="0">
                <a:solidFill>
                  <a:srgbClr val="000000"/>
                </a:solidFill>
                <a:latin typeface="Arial"/>
                <a:cs typeface="Arial"/>
              </a:rPr>
              <a:t> </a:t>
            </a:r>
            <a:r>
              <a:rPr lang="es-ES" sz="900" dirty="0" err="1">
                <a:solidFill>
                  <a:srgbClr val="000000"/>
                </a:solidFill>
                <a:latin typeface="Arial"/>
                <a:cs typeface="Arial"/>
              </a:rPr>
              <a:t>dans</a:t>
            </a:r>
            <a:r>
              <a:rPr lang="es-ES" sz="900" dirty="0">
                <a:solidFill>
                  <a:srgbClr val="000000"/>
                </a:solidFill>
                <a:latin typeface="Arial"/>
                <a:cs typeface="Arial"/>
              </a:rPr>
              <a:t> le </a:t>
            </a:r>
            <a:r>
              <a:rPr lang="es-ES" sz="900" dirty="0" err="1">
                <a:solidFill>
                  <a:srgbClr val="000000"/>
                </a:solidFill>
                <a:latin typeface="Arial"/>
                <a:cs typeface="Arial"/>
              </a:rPr>
              <a:t>processus</a:t>
            </a:r>
            <a:r>
              <a:rPr lang="es-ES" sz="900" dirty="0">
                <a:solidFill>
                  <a:srgbClr val="000000"/>
                </a:solidFill>
                <a:latin typeface="Arial"/>
                <a:cs typeface="Arial"/>
              </a:rPr>
              <a:t> du </a:t>
            </a:r>
            <a:r>
              <a:rPr lang="es-ES" sz="900" dirty="0" err="1">
                <a:solidFill>
                  <a:srgbClr val="000000"/>
                </a:solidFill>
                <a:latin typeface="Arial"/>
                <a:cs typeface="Arial"/>
              </a:rPr>
              <a:t>Design</a:t>
            </a:r>
            <a:r>
              <a:rPr lang="es-ES" sz="900" dirty="0">
                <a:solidFill>
                  <a:srgbClr val="000000"/>
                </a:solidFill>
                <a:latin typeface="Arial"/>
                <a:cs typeface="Arial"/>
              </a:rPr>
              <a:t> </a:t>
            </a:r>
            <a:r>
              <a:rPr lang="es-ES" sz="900" dirty="0" err="1">
                <a:solidFill>
                  <a:srgbClr val="000000"/>
                </a:solidFill>
                <a:latin typeface="Arial"/>
                <a:cs typeface="Arial"/>
              </a:rPr>
              <a:t>Thinking</a:t>
            </a:r>
            <a:r>
              <a:rPr lang="es-ES" sz="900" dirty="0">
                <a:solidFill>
                  <a:srgbClr val="000000"/>
                </a:solidFill>
                <a:latin typeface="Arial"/>
                <a:cs typeface="Arial"/>
              </a:rPr>
              <a:t>. </a:t>
            </a:r>
            <a:r>
              <a:rPr lang="es-ES" sz="900" dirty="0" err="1">
                <a:solidFill>
                  <a:srgbClr val="000000"/>
                </a:solidFill>
                <a:latin typeface="Arial"/>
                <a:cs typeface="Arial"/>
              </a:rPr>
              <a:t>Il</a:t>
            </a:r>
            <a:r>
              <a:rPr lang="es-ES" sz="900" dirty="0">
                <a:solidFill>
                  <a:srgbClr val="000000"/>
                </a:solidFill>
                <a:latin typeface="Arial"/>
                <a:cs typeface="Arial"/>
              </a:rPr>
              <a:t> </a:t>
            </a:r>
            <a:r>
              <a:rPr lang="es-ES" sz="900" dirty="0" err="1">
                <a:solidFill>
                  <a:srgbClr val="000000"/>
                </a:solidFill>
                <a:latin typeface="Arial"/>
                <a:cs typeface="Arial"/>
              </a:rPr>
              <a:t>faut</a:t>
            </a:r>
            <a:r>
              <a:rPr lang="es-ES" sz="900" dirty="0">
                <a:solidFill>
                  <a:srgbClr val="000000"/>
                </a:solidFill>
                <a:latin typeface="Arial"/>
                <a:cs typeface="Arial"/>
              </a:rPr>
              <a:t> </a:t>
            </a:r>
            <a:r>
              <a:rPr lang="es-ES" sz="900" dirty="0" err="1">
                <a:solidFill>
                  <a:srgbClr val="000000"/>
                </a:solidFill>
                <a:latin typeface="Arial"/>
                <a:cs typeface="Arial"/>
              </a:rPr>
              <a:t>penser</a:t>
            </a:r>
            <a:r>
              <a:rPr lang="es-ES" sz="900" dirty="0">
                <a:solidFill>
                  <a:srgbClr val="000000"/>
                </a:solidFill>
                <a:latin typeface="Arial"/>
                <a:cs typeface="Arial"/>
              </a:rPr>
              <a:t> </a:t>
            </a:r>
            <a:r>
              <a:rPr lang="es-ES" sz="900" dirty="0" err="1">
                <a:solidFill>
                  <a:srgbClr val="000000"/>
                </a:solidFill>
                <a:latin typeface="Arial"/>
                <a:cs typeface="Arial"/>
              </a:rPr>
              <a:t>au</a:t>
            </a:r>
            <a:r>
              <a:rPr lang="es-ES" sz="900" dirty="0">
                <a:solidFill>
                  <a:srgbClr val="000000"/>
                </a:solidFill>
                <a:latin typeface="Arial"/>
                <a:cs typeface="Arial"/>
              </a:rPr>
              <a:t> </a:t>
            </a:r>
            <a:r>
              <a:rPr lang="es-ES" sz="900" dirty="0" err="1">
                <a:solidFill>
                  <a:srgbClr val="000000"/>
                </a:solidFill>
                <a:latin typeface="Arial"/>
                <a:cs typeface="Arial"/>
              </a:rPr>
              <a:t>problème</a:t>
            </a:r>
            <a:r>
              <a:rPr lang="es-ES" sz="900" dirty="0">
                <a:solidFill>
                  <a:srgbClr val="000000"/>
                </a:solidFill>
                <a:latin typeface="Arial"/>
                <a:cs typeface="Arial"/>
              </a:rPr>
              <a:t> en </a:t>
            </a:r>
            <a:r>
              <a:rPr lang="es-ES" sz="900" dirty="0" err="1">
                <a:solidFill>
                  <a:srgbClr val="000000"/>
                </a:solidFill>
                <a:latin typeface="Arial"/>
                <a:cs typeface="Arial"/>
              </a:rPr>
              <a:t>pensant</a:t>
            </a:r>
            <a:r>
              <a:rPr lang="es-ES" sz="900" dirty="0">
                <a:solidFill>
                  <a:srgbClr val="000000"/>
                </a:solidFill>
                <a:latin typeface="Arial"/>
                <a:cs typeface="Arial"/>
              </a:rPr>
              <a:t> à la </a:t>
            </a:r>
            <a:r>
              <a:rPr lang="es-ES" sz="900" dirty="0" err="1">
                <a:solidFill>
                  <a:srgbClr val="000000"/>
                </a:solidFill>
                <a:latin typeface="Arial"/>
                <a:cs typeface="Arial"/>
              </a:rPr>
              <a:t>manière</a:t>
            </a:r>
            <a:r>
              <a:rPr lang="es-ES" sz="900" dirty="0">
                <a:solidFill>
                  <a:srgbClr val="000000"/>
                </a:solidFill>
                <a:latin typeface="Arial"/>
                <a:cs typeface="Arial"/>
              </a:rPr>
              <a:t> de </a:t>
            </a:r>
            <a:r>
              <a:rPr lang="es-ES" sz="900" dirty="0" err="1">
                <a:solidFill>
                  <a:srgbClr val="000000"/>
                </a:solidFill>
                <a:latin typeface="Arial"/>
                <a:cs typeface="Arial"/>
              </a:rPr>
              <a:t>l’aborder</a:t>
            </a:r>
            <a:r>
              <a:rPr lang="es-ES" sz="900" dirty="0">
                <a:solidFill>
                  <a:srgbClr val="000000"/>
                </a:solidFill>
                <a:latin typeface="Arial"/>
                <a:cs typeface="Arial"/>
              </a:rPr>
              <a:t> et </a:t>
            </a:r>
            <a:r>
              <a:rPr lang="es-ES" sz="900" dirty="0" err="1">
                <a:solidFill>
                  <a:srgbClr val="000000"/>
                </a:solidFill>
                <a:latin typeface="Arial"/>
                <a:cs typeface="Arial"/>
              </a:rPr>
              <a:t>aux</a:t>
            </a:r>
            <a:r>
              <a:rPr lang="es-ES" sz="900" dirty="0">
                <a:solidFill>
                  <a:srgbClr val="000000"/>
                </a:solidFill>
                <a:latin typeface="Arial"/>
                <a:cs typeface="Arial"/>
              </a:rPr>
              <a:t> </a:t>
            </a:r>
            <a:r>
              <a:rPr lang="es-ES" sz="900" dirty="0" err="1">
                <a:solidFill>
                  <a:srgbClr val="000000"/>
                </a:solidFill>
                <a:latin typeface="Arial"/>
                <a:cs typeface="Arial"/>
              </a:rPr>
              <a:t>éléments</a:t>
            </a:r>
            <a:r>
              <a:rPr lang="es-ES" sz="900" dirty="0">
                <a:solidFill>
                  <a:srgbClr val="000000"/>
                </a:solidFill>
                <a:latin typeface="Arial"/>
                <a:cs typeface="Arial"/>
              </a:rPr>
              <a:t> qui le </a:t>
            </a:r>
            <a:r>
              <a:rPr lang="es-ES" sz="900" dirty="0" err="1">
                <a:solidFill>
                  <a:srgbClr val="000000"/>
                </a:solidFill>
                <a:latin typeface="Arial"/>
                <a:cs typeface="Arial"/>
              </a:rPr>
              <a:t>rendent</a:t>
            </a:r>
            <a:r>
              <a:rPr lang="es-ES" sz="900" dirty="0">
                <a:solidFill>
                  <a:srgbClr val="000000"/>
                </a:solidFill>
                <a:latin typeface="Arial"/>
                <a:cs typeface="Arial"/>
              </a:rPr>
              <a:t> tangible. </a:t>
            </a:r>
          </a:p>
          <a:p>
            <a:pPr lvl="0"/>
            <a:endParaRPr lang="es-ES" sz="900" dirty="0">
              <a:solidFill>
                <a:srgbClr val="000000"/>
              </a:solidFill>
              <a:latin typeface="Arial"/>
              <a:cs typeface="Arial"/>
            </a:endParaRPr>
          </a:p>
          <a:p>
            <a:pPr lvl="0" algn="just"/>
            <a:r>
              <a:rPr lang="es-ES" sz="900" dirty="0">
                <a:solidFill>
                  <a:srgbClr val="000000"/>
                </a:solidFill>
                <a:latin typeface="Arial"/>
                <a:cs typeface="Arial"/>
              </a:rPr>
              <a:t>A ce </a:t>
            </a:r>
            <a:r>
              <a:rPr lang="es-ES" sz="900" dirty="0" err="1">
                <a:solidFill>
                  <a:srgbClr val="000000"/>
                </a:solidFill>
                <a:latin typeface="Arial"/>
                <a:cs typeface="Arial"/>
              </a:rPr>
              <a:t>stade</a:t>
            </a:r>
            <a:r>
              <a:rPr lang="es-ES" sz="900" dirty="0">
                <a:solidFill>
                  <a:srgbClr val="000000"/>
                </a:solidFill>
                <a:latin typeface="Arial"/>
                <a:cs typeface="Arial"/>
              </a:rPr>
              <a:t>, </a:t>
            </a:r>
            <a:r>
              <a:rPr lang="es-ES" sz="900" dirty="0" err="1">
                <a:solidFill>
                  <a:srgbClr val="000000"/>
                </a:solidFill>
                <a:latin typeface="Arial"/>
                <a:cs typeface="Arial"/>
              </a:rPr>
              <a:t>on</a:t>
            </a:r>
            <a:r>
              <a:rPr lang="es-ES" sz="900" dirty="0">
                <a:solidFill>
                  <a:srgbClr val="000000"/>
                </a:solidFill>
                <a:latin typeface="Arial"/>
                <a:cs typeface="Arial"/>
              </a:rPr>
              <a:t> </a:t>
            </a:r>
            <a:r>
              <a:rPr lang="es-ES" sz="900" dirty="0" err="1">
                <a:solidFill>
                  <a:srgbClr val="000000"/>
                </a:solidFill>
                <a:latin typeface="Arial"/>
                <a:cs typeface="Arial"/>
              </a:rPr>
              <a:t>peut</a:t>
            </a:r>
            <a:r>
              <a:rPr lang="es-ES" sz="900" dirty="0">
                <a:solidFill>
                  <a:srgbClr val="000000"/>
                </a:solidFill>
                <a:latin typeface="Arial"/>
                <a:cs typeface="Arial"/>
              </a:rPr>
              <a:t> </a:t>
            </a:r>
            <a:r>
              <a:rPr lang="es-ES" sz="900" dirty="0" err="1">
                <a:solidFill>
                  <a:srgbClr val="000000"/>
                </a:solidFill>
                <a:latin typeface="Arial"/>
                <a:cs typeface="Arial"/>
              </a:rPr>
              <a:t>egalement</a:t>
            </a:r>
            <a:r>
              <a:rPr lang="es-ES" sz="900" dirty="0">
                <a:solidFill>
                  <a:srgbClr val="000000"/>
                </a:solidFill>
                <a:latin typeface="Arial"/>
                <a:cs typeface="Arial"/>
              </a:rPr>
              <a:t> </a:t>
            </a:r>
            <a:r>
              <a:rPr lang="es-ES" sz="900" dirty="0" err="1">
                <a:solidFill>
                  <a:srgbClr val="000000"/>
                </a:solidFill>
                <a:latin typeface="Arial"/>
                <a:cs typeface="Arial"/>
              </a:rPr>
              <a:t>utiliser</a:t>
            </a:r>
            <a:r>
              <a:rPr lang="es-ES" sz="900" dirty="0">
                <a:solidFill>
                  <a:srgbClr val="000000"/>
                </a:solidFill>
                <a:latin typeface="Arial"/>
                <a:cs typeface="Arial"/>
              </a:rPr>
              <a:t> les </a:t>
            </a:r>
            <a:r>
              <a:rPr lang="es-ES" sz="900" dirty="0" err="1">
                <a:solidFill>
                  <a:srgbClr val="000000"/>
                </a:solidFill>
                <a:latin typeface="Arial"/>
                <a:cs typeface="Arial"/>
              </a:rPr>
              <a:t>informations</a:t>
            </a:r>
            <a:r>
              <a:rPr lang="es-ES" sz="900" dirty="0">
                <a:solidFill>
                  <a:srgbClr val="000000"/>
                </a:solidFill>
                <a:latin typeface="Arial"/>
                <a:cs typeface="Arial"/>
              </a:rPr>
              <a:t> </a:t>
            </a:r>
            <a:r>
              <a:rPr lang="es-ES" sz="900" dirty="0" err="1">
                <a:solidFill>
                  <a:srgbClr val="000000"/>
                </a:solidFill>
                <a:latin typeface="Arial"/>
                <a:cs typeface="Arial"/>
              </a:rPr>
              <a:t>collectées</a:t>
            </a:r>
            <a:r>
              <a:rPr lang="es-ES" sz="900" dirty="0">
                <a:solidFill>
                  <a:srgbClr val="000000"/>
                </a:solidFill>
                <a:latin typeface="Arial"/>
                <a:cs typeface="Arial"/>
              </a:rPr>
              <a:t> </a:t>
            </a:r>
            <a:r>
              <a:rPr lang="es-ES" sz="900" dirty="0" err="1">
                <a:solidFill>
                  <a:srgbClr val="000000"/>
                </a:solidFill>
                <a:latin typeface="Arial"/>
                <a:cs typeface="Arial"/>
              </a:rPr>
              <a:t>avec</a:t>
            </a:r>
            <a:r>
              <a:rPr lang="es-ES" sz="900" dirty="0">
                <a:solidFill>
                  <a:srgbClr val="000000"/>
                </a:solidFill>
                <a:latin typeface="Arial"/>
                <a:cs typeface="Arial"/>
              </a:rPr>
              <a:t> les </a:t>
            </a:r>
            <a:r>
              <a:rPr lang="es-ES" sz="900" dirty="0" err="1">
                <a:solidFill>
                  <a:srgbClr val="000000"/>
                </a:solidFill>
                <a:latin typeface="Arial"/>
                <a:cs typeface="Arial"/>
              </a:rPr>
              <a:t>outils</a:t>
            </a:r>
            <a:r>
              <a:rPr lang="es-ES" sz="900" dirty="0">
                <a:solidFill>
                  <a:srgbClr val="000000"/>
                </a:solidFill>
                <a:latin typeface="Arial"/>
                <a:cs typeface="Arial"/>
              </a:rPr>
              <a:t> </a:t>
            </a:r>
            <a:r>
              <a:rPr lang="es-ES" sz="900" dirty="0" err="1">
                <a:solidFill>
                  <a:srgbClr val="000000"/>
                </a:solidFill>
                <a:latin typeface="Arial"/>
                <a:cs typeface="Arial"/>
              </a:rPr>
              <a:t>lors</a:t>
            </a:r>
            <a:r>
              <a:rPr lang="es-ES" sz="900" dirty="0">
                <a:solidFill>
                  <a:srgbClr val="000000"/>
                </a:solidFill>
                <a:latin typeface="Arial"/>
                <a:cs typeface="Arial"/>
              </a:rPr>
              <a:t> de </a:t>
            </a:r>
            <a:r>
              <a:rPr lang="es-ES" sz="900" dirty="0" err="1">
                <a:solidFill>
                  <a:srgbClr val="000000"/>
                </a:solidFill>
                <a:latin typeface="Arial"/>
                <a:cs typeface="Arial"/>
              </a:rPr>
              <a:t>l’étape</a:t>
            </a:r>
            <a:r>
              <a:rPr lang="es-ES" sz="900" dirty="0">
                <a:solidFill>
                  <a:srgbClr val="000000"/>
                </a:solidFill>
                <a:latin typeface="Arial"/>
                <a:cs typeface="Arial"/>
              </a:rPr>
              <a:t> 2 </a:t>
            </a:r>
            <a:r>
              <a:rPr lang="es-ES" sz="900" dirty="0" err="1">
                <a:solidFill>
                  <a:srgbClr val="000000"/>
                </a:solidFill>
                <a:latin typeface="Arial"/>
                <a:cs typeface="Arial"/>
              </a:rPr>
              <a:t>pour</a:t>
            </a:r>
            <a:r>
              <a:rPr lang="es-ES" sz="900" dirty="0">
                <a:solidFill>
                  <a:srgbClr val="000000"/>
                </a:solidFill>
                <a:latin typeface="Arial"/>
                <a:cs typeface="Arial"/>
              </a:rPr>
              <a:t> </a:t>
            </a:r>
            <a:r>
              <a:rPr lang="es-ES" sz="900" b="1" dirty="0" err="1">
                <a:solidFill>
                  <a:srgbClr val="000000"/>
                </a:solidFill>
                <a:latin typeface="Arial"/>
                <a:cs typeface="Arial"/>
              </a:rPr>
              <a:t>prioriser</a:t>
            </a:r>
            <a:r>
              <a:rPr lang="es-ES" sz="900" b="1" dirty="0">
                <a:solidFill>
                  <a:srgbClr val="000000"/>
                </a:solidFill>
                <a:latin typeface="Arial"/>
                <a:cs typeface="Arial"/>
              </a:rPr>
              <a:t> un </a:t>
            </a:r>
            <a:r>
              <a:rPr lang="es-ES" sz="900" b="1" dirty="0" err="1">
                <a:solidFill>
                  <a:srgbClr val="000000"/>
                </a:solidFill>
                <a:latin typeface="Arial"/>
                <a:cs typeface="Arial"/>
              </a:rPr>
              <a:t>groupe</a:t>
            </a:r>
            <a:r>
              <a:rPr lang="es-ES" sz="900" b="1" dirty="0">
                <a:solidFill>
                  <a:srgbClr val="000000"/>
                </a:solidFill>
                <a:latin typeface="Arial"/>
                <a:cs typeface="Arial"/>
              </a:rPr>
              <a:t> </a:t>
            </a:r>
            <a:r>
              <a:rPr lang="es-ES" sz="900" b="1" dirty="0" err="1">
                <a:solidFill>
                  <a:srgbClr val="000000"/>
                </a:solidFill>
                <a:latin typeface="Arial"/>
                <a:cs typeface="Arial"/>
              </a:rPr>
              <a:t>cible</a:t>
            </a:r>
            <a:r>
              <a:rPr lang="es-ES" sz="900" b="1" dirty="0">
                <a:solidFill>
                  <a:srgbClr val="000000"/>
                </a:solidFill>
                <a:latin typeface="Arial"/>
                <a:cs typeface="Arial"/>
              </a:rPr>
              <a:t> </a:t>
            </a:r>
            <a:r>
              <a:rPr lang="es-ES" sz="900" b="1" dirty="0" err="1">
                <a:solidFill>
                  <a:srgbClr val="000000"/>
                </a:solidFill>
                <a:latin typeface="Arial"/>
                <a:cs typeface="Arial"/>
              </a:rPr>
              <a:t>pour</a:t>
            </a:r>
            <a:r>
              <a:rPr lang="es-ES" sz="900" b="1" dirty="0">
                <a:solidFill>
                  <a:srgbClr val="000000"/>
                </a:solidFill>
                <a:latin typeface="Arial"/>
                <a:cs typeface="Arial"/>
              </a:rPr>
              <a:t> </a:t>
            </a:r>
            <a:r>
              <a:rPr lang="es-ES" sz="900" b="1" dirty="0" err="1">
                <a:solidFill>
                  <a:srgbClr val="000000"/>
                </a:solidFill>
                <a:latin typeface="Arial"/>
                <a:cs typeface="Arial"/>
              </a:rPr>
              <a:t>notre</a:t>
            </a:r>
            <a:r>
              <a:rPr lang="es-ES" sz="900" b="1" dirty="0">
                <a:solidFill>
                  <a:srgbClr val="000000"/>
                </a:solidFill>
                <a:latin typeface="Arial"/>
                <a:cs typeface="Arial"/>
              </a:rPr>
              <a:t> </a:t>
            </a:r>
            <a:r>
              <a:rPr lang="es-ES" sz="900" b="1" dirty="0" err="1">
                <a:solidFill>
                  <a:srgbClr val="000000"/>
                </a:solidFill>
                <a:latin typeface="Arial"/>
                <a:cs typeface="Arial"/>
              </a:rPr>
              <a:t>défi</a:t>
            </a:r>
            <a:r>
              <a:rPr lang="es-ES" sz="900" b="1" dirty="0">
                <a:solidFill>
                  <a:srgbClr val="000000"/>
                </a:solidFill>
                <a:latin typeface="Arial"/>
                <a:cs typeface="Arial"/>
              </a:rPr>
              <a:t>.</a:t>
            </a:r>
          </a:p>
        </p:txBody>
      </p:sp>
      <p:sp>
        <p:nvSpPr>
          <p:cNvPr id="20" name="TextBox 13"/>
          <p:cNvSpPr txBox="1"/>
          <p:nvPr/>
        </p:nvSpPr>
        <p:spPr>
          <a:xfrm>
            <a:off x="292239" y="4621009"/>
            <a:ext cx="2313384" cy="884858"/>
          </a:xfrm>
          <a:prstGeom prst="rect">
            <a:avLst/>
          </a:prstGeom>
          <a:noFill/>
        </p:spPr>
        <p:txBody>
          <a:bodyPr wrap="square" rtlCol="0">
            <a:spAutoFit/>
          </a:bodyPr>
          <a:lstStyle/>
          <a:p>
            <a:r>
              <a:rPr lang="es-ES" sz="1050" b="1" dirty="0">
                <a:solidFill>
                  <a:srgbClr val="000000"/>
                </a:solidFill>
                <a:latin typeface="Arial"/>
                <a:cs typeface="Arial"/>
              </a:rPr>
              <a:t>De </a:t>
            </a:r>
            <a:r>
              <a:rPr lang="es-ES" sz="1050" b="1" dirty="0" err="1">
                <a:solidFill>
                  <a:srgbClr val="000000"/>
                </a:solidFill>
                <a:latin typeface="Arial"/>
                <a:cs typeface="Arial"/>
              </a:rPr>
              <a:t>quoi</a:t>
            </a:r>
            <a:r>
              <a:rPr lang="es-ES" sz="1050" b="1" dirty="0">
                <a:solidFill>
                  <a:srgbClr val="000000"/>
                </a:solidFill>
                <a:latin typeface="Arial"/>
                <a:cs typeface="Arial"/>
              </a:rPr>
              <a:t> </a:t>
            </a:r>
            <a:r>
              <a:rPr lang="es-ES" sz="1050" b="1" dirty="0" err="1">
                <a:solidFill>
                  <a:srgbClr val="000000"/>
                </a:solidFill>
                <a:latin typeface="Arial"/>
                <a:cs typeface="Arial"/>
              </a:rPr>
              <a:t>ai</a:t>
            </a:r>
            <a:r>
              <a:rPr lang="es-ES" sz="1050" b="1" dirty="0">
                <a:solidFill>
                  <a:srgbClr val="000000"/>
                </a:solidFill>
                <a:latin typeface="Arial"/>
                <a:cs typeface="Arial"/>
              </a:rPr>
              <a:t>-je </a:t>
            </a:r>
            <a:r>
              <a:rPr lang="es-ES" sz="1050" b="1" dirty="0" err="1">
                <a:solidFill>
                  <a:srgbClr val="000000"/>
                </a:solidFill>
                <a:latin typeface="Arial"/>
                <a:cs typeface="Arial"/>
              </a:rPr>
              <a:t>besoin</a:t>
            </a:r>
            <a:r>
              <a:rPr lang="es-ES" sz="1050" b="1" dirty="0">
                <a:solidFill>
                  <a:srgbClr val="000000"/>
                </a:solidFill>
                <a:latin typeface="Arial"/>
                <a:cs typeface="Arial"/>
              </a:rPr>
              <a:t>?</a:t>
            </a:r>
          </a:p>
          <a:p>
            <a:r>
              <a:rPr lang="es-ES" sz="900" b="1" dirty="0" err="1">
                <a:solidFill>
                  <a:srgbClr val="000000"/>
                </a:solidFill>
                <a:latin typeface="Arial"/>
                <a:cs typeface="Arial"/>
              </a:rPr>
              <a:t>Materiels</a:t>
            </a:r>
            <a:r>
              <a:rPr lang="es-ES" sz="900" b="1" dirty="0">
                <a:solidFill>
                  <a:srgbClr val="000000"/>
                </a:solidFill>
                <a:latin typeface="Arial"/>
                <a:cs typeface="Arial"/>
              </a:rPr>
              <a:t>: </a:t>
            </a:r>
            <a:r>
              <a:rPr lang="es-ES" sz="900" dirty="0" err="1">
                <a:solidFill>
                  <a:srgbClr val="000000"/>
                </a:solidFill>
                <a:latin typeface="Arial"/>
                <a:cs typeface="Arial"/>
              </a:rPr>
              <a:t>feutres</a:t>
            </a:r>
            <a:r>
              <a:rPr lang="es-ES" sz="900" dirty="0">
                <a:solidFill>
                  <a:srgbClr val="000000"/>
                </a:solidFill>
                <a:latin typeface="Arial"/>
                <a:cs typeface="Arial"/>
              </a:rPr>
              <a:t> et </a:t>
            </a:r>
            <a:r>
              <a:rPr lang="es-ES" sz="900" dirty="0" err="1">
                <a:solidFill>
                  <a:srgbClr val="000000"/>
                </a:solidFill>
                <a:latin typeface="Arial"/>
                <a:cs typeface="Arial"/>
              </a:rPr>
              <a:t>feuilles</a:t>
            </a:r>
            <a:r>
              <a:rPr lang="es-ES" sz="900" dirty="0">
                <a:solidFill>
                  <a:srgbClr val="000000"/>
                </a:solidFill>
                <a:latin typeface="Arial"/>
                <a:cs typeface="Arial"/>
              </a:rPr>
              <a:t>, </a:t>
            </a:r>
            <a:r>
              <a:rPr lang="es-ES" sz="900" dirty="0" err="1">
                <a:solidFill>
                  <a:srgbClr val="000000"/>
                </a:solidFill>
                <a:latin typeface="Arial"/>
                <a:cs typeface="Arial"/>
              </a:rPr>
              <a:t>outil</a:t>
            </a:r>
            <a:r>
              <a:rPr lang="es-ES" sz="900" dirty="0">
                <a:solidFill>
                  <a:srgbClr val="000000"/>
                </a:solidFill>
                <a:latin typeface="Arial"/>
                <a:cs typeface="Arial"/>
              </a:rPr>
              <a:t> imprimé </a:t>
            </a:r>
            <a:r>
              <a:rPr lang="es-ES" sz="900" dirty="0" err="1">
                <a:solidFill>
                  <a:srgbClr val="000000"/>
                </a:solidFill>
                <a:latin typeface="Arial"/>
                <a:cs typeface="Arial"/>
              </a:rPr>
              <a:t>ou</a:t>
            </a:r>
            <a:r>
              <a:rPr lang="es-ES" sz="900" dirty="0">
                <a:solidFill>
                  <a:srgbClr val="000000"/>
                </a:solidFill>
                <a:latin typeface="Arial"/>
                <a:cs typeface="Arial"/>
              </a:rPr>
              <a:t> </a:t>
            </a:r>
            <a:r>
              <a:rPr lang="es-ES" sz="900" dirty="0" err="1">
                <a:solidFill>
                  <a:srgbClr val="000000"/>
                </a:solidFill>
                <a:latin typeface="Arial"/>
                <a:cs typeface="Arial"/>
              </a:rPr>
              <a:t>dessiné</a:t>
            </a:r>
            <a:r>
              <a:rPr lang="es-ES" sz="900" dirty="0">
                <a:solidFill>
                  <a:srgbClr val="000000"/>
                </a:solidFill>
                <a:latin typeface="Arial"/>
                <a:cs typeface="Arial"/>
              </a:rPr>
              <a:t> sur une grande </a:t>
            </a:r>
            <a:r>
              <a:rPr lang="es-ES" sz="900" dirty="0" err="1">
                <a:solidFill>
                  <a:srgbClr val="000000"/>
                </a:solidFill>
                <a:latin typeface="Arial"/>
                <a:cs typeface="Arial"/>
              </a:rPr>
              <a:t>feuille</a:t>
            </a:r>
            <a:r>
              <a:rPr lang="es-ES" sz="900" dirty="0">
                <a:solidFill>
                  <a:srgbClr val="000000"/>
                </a:solidFill>
                <a:latin typeface="Arial"/>
                <a:cs typeface="Arial"/>
              </a:rPr>
              <a:t> A3 </a:t>
            </a:r>
            <a:r>
              <a:rPr lang="es-ES" sz="900" dirty="0" err="1">
                <a:solidFill>
                  <a:srgbClr val="000000"/>
                </a:solidFill>
                <a:latin typeface="Arial"/>
                <a:cs typeface="Arial"/>
              </a:rPr>
              <a:t>ou</a:t>
            </a:r>
            <a:r>
              <a:rPr lang="es-ES" sz="900" dirty="0">
                <a:solidFill>
                  <a:srgbClr val="000000"/>
                </a:solidFill>
                <a:latin typeface="Arial"/>
                <a:cs typeface="Arial"/>
              </a:rPr>
              <a:t> </a:t>
            </a:r>
            <a:r>
              <a:rPr lang="es-ES" sz="900" dirty="0" err="1">
                <a:solidFill>
                  <a:srgbClr val="000000"/>
                </a:solidFill>
                <a:latin typeface="Arial"/>
                <a:cs typeface="Arial"/>
              </a:rPr>
              <a:t>plusieurs</a:t>
            </a:r>
            <a:r>
              <a:rPr lang="es-ES" sz="900" dirty="0">
                <a:solidFill>
                  <a:srgbClr val="000000"/>
                </a:solidFill>
                <a:latin typeface="Arial"/>
                <a:cs typeface="Arial"/>
              </a:rPr>
              <a:t> </a:t>
            </a:r>
            <a:r>
              <a:rPr lang="es-ES" sz="900" dirty="0" err="1">
                <a:solidFill>
                  <a:srgbClr val="000000"/>
                </a:solidFill>
                <a:latin typeface="Arial"/>
                <a:cs typeface="Arial"/>
              </a:rPr>
              <a:t>feuilles</a:t>
            </a:r>
            <a:r>
              <a:rPr lang="es-ES" sz="900" dirty="0">
                <a:solidFill>
                  <a:srgbClr val="000000"/>
                </a:solidFill>
                <a:latin typeface="Arial"/>
                <a:cs typeface="Arial"/>
              </a:rPr>
              <a:t> A4 (une par case)</a:t>
            </a:r>
          </a:p>
          <a:p>
            <a:endParaRPr lang="es-ES" sz="500" dirty="0">
              <a:solidFill>
                <a:srgbClr val="000000"/>
              </a:solidFill>
              <a:latin typeface="Arial"/>
              <a:cs typeface="Arial"/>
            </a:endParaRPr>
          </a:p>
          <a:p>
            <a:r>
              <a:rPr lang="es-ES" sz="900" b="1" dirty="0">
                <a:solidFill>
                  <a:srgbClr val="000000"/>
                </a:solidFill>
                <a:latin typeface="Arial"/>
                <a:cs typeface="Arial"/>
              </a:rPr>
              <a:t>Temps: </a:t>
            </a:r>
            <a:r>
              <a:rPr lang="es-ES" sz="900" dirty="0">
                <a:solidFill>
                  <a:srgbClr val="000000"/>
                </a:solidFill>
                <a:latin typeface="Arial"/>
                <a:cs typeface="Arial"/>
              </a:rPr>
              <a:t>60-90 minutes</a:t>
            </a:r>
          </a:p>
        </p:txBody>
      </p:sp>
      <p:pic>
        <p:nvPicPr>
          <p:cNvPr id="2" name="Picture 3" descr="EUREKATOOL1FR.png"/>
          <p:cNvPicPr>
            <a:picLocks noChangeAspect="1"/>
          </p:cNvPicPr>
          <p:nvPr/>
        </p:nvPicPr>
        <p:blipFill>
          <a:blip r:embed="rId2"/>
          <a:stretch>
            <a:fillRect/>
          </a:stretch>
        </p:blipFill>
        <p:spPr>
          <a:xfrm>
            <a:off x="2605623" y="1459148"/>
            <a:ext cx="6535737" cy="4478745"/>
          </a:xfrm>
          <a:prstGeom prst="rect">
            <a:avLst/>
          </a:prstGeom>
        </p:spPr>
      </p:pic>
    </p:spTree>
    <p:extLst>
      <p:ext uri="{BB962C8B-B14F-4D97-AF65-F5344CB8AC3E}">
        <p14:creationId xmlns:p14="http://schemas.microsoft.com/office/powerpoint/2010/main" val="1136064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s-ES" dirty="0"/>
          </a:p>
          <a:p>
            <a:pPr>
              <a:buNone/>
            </a:pPr>
            <a:endParaRPr lang="es-ES" dirty="0"/>
          </a:p>
          <a:p>
            <a:pPr algn="ctr">
              <a:buNone/>
            </a:pPr>
            <a:endParaRPr lang="es-ES" sz="4000" dirty="0">
              <a:solidFill>
                <a:schemeClr val="bg1"/>
              </a:solidFill>
              <a:latin typeface="Oxfam Global Headline" pitchFamily="34" charset="0"/>
            </a:endParaRPr>
          </a:p>
          <a:p>
            <a:pPr algn="ctr">
              <a:buNone/>
            </a:pPr>
            <a:r>
              <a:rPr lang="es-ES" sz="4000" dirty="0">
                <a:solidFill>
                  <a:schemeClr val="bg1"/>
                </a:solidFill>
                <a:latin typeface="Oxfam Global Headline" pitchFamily="34" charset="0"/>
              </a:rPr>
              <a:t>Marche à </a:t>
            </a:r>
            <a:r>
              <a:rPr lang="es-ES" sz="4000" dirty="0" err="1">
                <a:solidFill>
                  <a:schemeClr val="bg1"/>
                </a:solidFill>
                <a:latin typeface="Oxfam Global Headline" pitchFamily="34" charset="0"/>
              </a:rPr>
              <a:t>suivre</a:t>
            </a:r>
            <a:endParaRPr lang="es-ES" sz="4000" dirty="0">
              <a:solidFill>
                <a:schemeClr val="bg1"/>
              </a:solidFill>
              <a:latin typeface="Oxfam Global Headline" pitchFamily="34"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5761CEE1-2EE6-4C1A-9601-E09E8A7D1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1155"/>
            <a:ext cx="9144000" cy="3917954"/>
          </a:xfrm>
          <a:prstGeom prst="rect">
            <a:avLst/>
          </a:prstGeom>
        </p:spPr>
      </p:pic>
    </p:spTree>
    <p:extLst>
      <p:ext uri="{BB962C8B-B14F-4D97-AF65-F5344CB8AC3E}">
        <p14:creationId xmlns:p14="http://schemas.microsoft.com/office/powerpoint/2010/main" val="3863752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a:blip r:embed="rId2" cstate="print"/>
          <a:srcRect/>
          <a:stretch>
            <a:fillRect/>
          </a:stretch>
        </p:blipFill>
        <p:spPr bwMode="auto">
          <a:xfrm>
            <a:off x="150090" y="1218831"/>
            <a:ext cx="8924641" cy="4512665"/>
          </a:xfrm>
          <a:prstGeom prst="rect">
            <a:avLst/>
          </a:prstGeom>
          <a:noFill/>
          <a:ln w="9525">
            <a:noFill/>
            <a:miter lim="800000"/>
            <a:headEnd/>
            <a:tailEnd/>
          </a:ln>
          <a:effectLst/>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9"/>
          <p:cNvCxnSpPr/>
          <p:nvPr/>
        </p:nvCxnSpPr>
        <p:spPr>
          <a:xfrm>
            <a:off x="773886" y="2611963"/>
            <a:ext cx="8370115"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Elipse 6"/>
          <p:cNvSpPr/>
          <p:nvPr/>
        </p:nvSpPr>
        <p:spPr>
          <a:xfrm>
            <a:off x="663669" y="2461524"/>
            <a:ext cx="313376" cy="313376"/>
          </a:xfrm>
          <a:prstGeom prst="ellipse">
            <a:avLst/>
          </a:prstGeom>
          <a:solidFill>
            <a:srgbClr val="70AD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Elipse 7"/>
          <p:cNvSpPr/>
          <p:nvPr/>
        </p:nvSpPr>
        <p:spPr>
          <a:xfrm>
            <a:off x="8732003" y="2444171"/>
            <a:ext cx="313376" cy="313376"/>
          </a:xfrm>
          <a:prstGeom prst="ellipse">
            <a:avLst/>
          </a:prstGeom>
          <a:solidFill>
            <a:srgbClr val="70AD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uadroTexto 10"/>
          <p:cNvSpPr txBox="1"/>
          <p:nvPr/>
        </p:nvSpPr>
        <p:spPr>
          <a:xfrm>
            <a:off x="400557" y="1025892"/>
            <a:ext cx="5041765" cy="415498"/>
          </a:xfrm>
          <a:prstGeom prst="rect">
            <a:avLst/>
          </a:prstGeom>
          <a:noFill/>
        </p:spPr>
        <p:txBody>
          <a:bodyPr wrap="none" rtlCol="0">
            <a:spAutoFit/>
          </a:bodyPr>
          <a:lstStyle/>
          <a:p>
            <a:r>
              <a:rPr lang="es-ES" sz="2100" dirty="0">
                <a:latin typeface="Arial"/>
                <a:cs typeface="Arial"/>
              </a:rPr>
              <a:t>Marche à </a:t>
            </a:r>
            <a:r>
              <a:rPr lang="es-ES" sz="2100" dirty="0" err="1">
                <a:latin typeface="Arial"/>
                <a:cs typeface="Arial"/>
              </a:rPr>
              <a:t>suivre</a:t>
            </a:r>
            <a:r>
              <a:rPr lang="es-ES" sz="2100" dirty="0">
                <a:latin typeface="Arial"/>
                <a:cs typeface="Arial"/>
              </a:rPr>
              <a:t> : </a:t>
            </a:r>
            <a:r>
              <a:rPr lang="es-ES" sz="2100" dirty="0" err="1">
                <a:latin typeface="Arial"/>
                <a:cs typeface="Arial"/>
              </a:rPr>
              <a:t>Comment</a:t>
            </a:r>
            <a:r>
              <a:rPr lang="es-ES" sz="2100" dirty="0">
                <a:latin typeface="Arial"/>
                <a:cs typeface="Arial"/>
              </a:rPr>
              <a:t> </a:t>
            </a:r>
            <a:r>
              <a:rPr lang="es-ES" sz="2100" dirty="0" err="1">
                <a:latin typeface="Arial"/>
                <a:cs typeface="Arial"/>
              </a:rPr>
              <a:t>s’y</a:t>
            </a:r>
            <a:r>
              <a:rPr lang="es-ES" sz="2100" dirty="0">
                <a:latin typeface="Arial"/>
                <a:cs typeface="Arial"/>
              </a:rPr>
              <a:t> </a:t>
            </a:r>
            <a:r>
              <a:rPr lang="es-ES" sz="2100" dirty="0" err="1">
                <a:latin typeface="Arial"/>
                <a:cs typeface="Arial"/>
              </a:rPr>
              <a:t>prendre</a:t>
            </a:r>
            <a:r>
              <a:rPr lang="es-ES" sz="2100" dirty="0">
                <a:latin typeface="Arial"/>
                <a:cs typeface="Arial"/>
              </a:rPr>
              <a:t>?</a:t>
            </a:r>
            <a:endParaRPr lang="en-US" sz="2100" dirty="0">
              <a:solidFill>
                <a:srgbClr val="000000"/>
              </a:solidFill>
              <a:latin typeface="Arial"/>
              <a:cs typeface="Arial"/>
            </a:endParaRPr>
          </a:p>
        </p:txBody>
      </p:sp>
      <p:sp>
        <p:nvSpPr>
          <p:cNvPr id="4" name="CuadroTexto 3"/>
          <p:cNvSpPr txBox="1"/>
          <p:nvPr/>
        </p:nvSpPr>
        <p:spPr>
          <a:xfrm>
            <a:off x="466315" y="2137234"/>
            <a:ext cx="566181" cy="253916"/>
          </a:xfrm>
          <a:prstGeom prst="rect">
            <a:avLst/>
          </a:prstGeom>
          <a:noFill/>
        </p:spPr>
        <p:txBody>
          <a:bodyPr wrap="none" rtlCol="0">
            <a:spAutoFit/>
          </a:bodyPr>
          <a:lstStyle/>
          <a:p>
            <a:r>
              <a:rPr lang="en-US" sz="1050" b="1" dirty="0"/>
              <a:t>Début</a:t>
            </a:r>
          </a:p>
        </p:txBody>
      </p:sp>
      <p:sp>
        <p:nvSpPr>
          <p:cNvPr id="12" name="CuadroTexto 11"/>
          <p:cNvSpPr txBox="1"/>
          <p:nvPr/>
        </p:nvSpPr>
        <p:spPr>
          <a:xfrm>
            <a:off x="7737201" y="2022141"/>
            <a:ext cx="1484702" cy="415498"/>
          </a:xfrm>
          <a:prstGeom prst="rect">
            <a:avLst/>
          </a:prstGeom>
          <a:noFill/>
        </p:spPr>
        <p:txBody>
          <a:bodyPr wrap="none" rtlCol="0">
            <a:spAutoFit/>
          </a:bodyPr>
          <a:lstStyle/>
          <a:p>
            <a:pPr algn="r"/>
            <a:r>
              <a:rPr lang="en-US" sz="1050" b="1" dirty="0" err="1"/>
              <a:t>Ouverture</a:t>
            </a:r>
            <a:r>
              <a:rPr lang="en-US" sz="1050" b="1" dirty="0"/>
              <a:t> de </a:t>
            </a:r>
            <a:r>
              <a:rPr lang="en-US" sz="1050" b="1" dirty="0" err="1"/>
              <a:t>l’appel</a:t>
            </a:r>
            <a:endParaRPr lang="en-US" sz="1050" b="1" dirty="0"/>
          </a:p>
          <a:p>
            <a:pPr algn="r"/>
            <a:r>
              <a:rPr lang="en-US" sz="1050" dirty="0"/>
              <a:t>10 OCTOBRE</a:t>
            </a:r>
          </a:p>
        </p:txBody>
      </p:sp>
      <p:sp>
        <p:nvSpPr>
          <p:cNvPr id="37" name="CuadroTexto 36"/>
          <p:cNvSpPr txBox="1"/>
          <p:nvPr/>
        </p:nvSpPr>
        <p:spPr>
          <a:xfrm>
            <a:off x="1625955" y="3259648"/>
            <a:ext cx="1438521" cy="553998"/>
          </a:xfrm>
          <a:prstGeom prst="rect">
            <a:avLst/>
          </a:prstGeom>
          <a:noFill/>
        </p:spPr>
        <p:txBody>
          <a:bodyPr wrap="square" rtlCol="0">
            <a:spAutoFit/>
          </a:bodyPr>
          <a:lstStyle/>
          <a:p>
            <a:pPr lvl="0"/>
            <a:r>
              <a:rPr lang="es-ES" sz="800" b="1" dirty="0"/>
              <a:t>Definir le Cadre du </a:t>
            </a:r>
            <a:r>
              <a:rPr lang="es-ES" sz="800" b="1" dirty="0" err="1"/>
              <a:t>Problème</a:t>
            </a:r>
            <a:endParaRPr lang="es-ES" sz="800" b="1" dirty="0"/>
          </a:p>
          <a:p>
            <a:pPr lvl="0"/>
            <a:r>
              <a:rPr lang="en-US" sz="700" dirty="0" err="1"/>
              <a:t>S’assurer</a:t>
            </a:r>
            <a:r>
              <a:rPr lang="en-US" sz="700" dirty="0"/>
              <a:t> que nous </a:t>
            </a:r>
            <a:r>
              <a:rPr lang="en-US" sz="700" dirty="0" err="1"/>
              <a:t>identifions</a:t>
            </a:r>
            <a:r>
              <a:rPr lang="en-US" sz="700" dirty="0"/>
              <a:t> le bon </a:t>
            </a:r>
            <a:r>
              <a:rPr lang="en-US" sz="700" dirty="0" err="1"/>
              <a:t>problème</a:t>
            </a:r>
            <a:endParaRPr lang="en-US" sz="700" dirty="0"/>
          </a:p>
        </p:txBody>
      </p:sp>
      <p:pic>
        <p:nvPicPr>
          <p:cNvPr id="44"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4519" y="4712043"/>
            <a:ext cx="988542" cy="584886"/>
          </a:xfrm>
          <a:prstGeom prst="rect">
            <a:avLst/>
          </a:prstGeom>
          <a:noFill/>
          <a:ln>
            <a:solidFill>
              <a:srgbClr val="00206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flat">
                <a:solidFill>
                  <a:schemeClr val="tx1"/>
                </a:solidFill>
                <a:round/>
                <a:headEnd/>
                <a:tailEnd/>
              </a14:hiddenLine>
            </a:ext>
          </a:extLst>
        </p:spPr>
      </p:pic>
      <p:pic>
        <p:nvPicPr>
          <p:cNvPr id="45" name="Imagen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5565" y="3954162"/>
            <a:ext cx="1112805" cy="609600"/>
          </a:xfrm>
          <a:prstGeom prst="rect">
            <a:avLst/>
          </a:prstGeom>
          <a:ln>
            <a:solidFill>
              <a:srgbClr val="002060"/>
            </a:solidFill>
          </a:ln>
        </p:spPr>
      </p:pic>
      <p:sp>
        <p:nvSpPr>
          <p:cNvPr id="51" name="CuadroTexto 50"/>
          <p:cNvSpPr txBox="1"/>
          <p:nvPr/>
        </p:nvSpPr>
        <p:spPr>
          <a:xfrm>
            <a:off x="3755604" y="3256345"/>
            <a:ext cx="1324966" cy="553998"/>
          </a:xfrm>
          <a:prstGeom prst="rect">
            <a:avLst/>
          </a:prstGeom>
          <a:noFill/>
        </p:spPr>
        <p:txBody>
          <a:bodyPr wrap="square" rtlCol="0">
            <a:spAutoFit/>
          </a:bodyPr>
          <a:lstStyle/>
          <a:p>
            <a:pPr lvl="0"/>
            <a:r>
              <a:rPr lang="en-US" sz="800" b="1" dirty="0" err="1"/>
              <a:t>Rechercher</a:t>
            </a:r>
            <a:r>
              <a:rPr lang="en-US" sz="800" b="1" dirty="0"/>
              <a:t> par </a:t>
            </a:r>
            <a:r>
              <a:rPr lang="en-US" sz="700" b="1" dirty="0"/>
              <a:t>le </a:t>
            </a:r>
            <a:r>
              <a:rPr lang="en-US" sz="700" b="1" dirty="0" err="1"/>
              <a:t>biais</a:t>
            </a:r>
            <a:r>
              <a:rPr lang="en-US" sz="700" b="1" dirty="0"/>
              <a:t> de </a:t>
            </a:r>
            <a:r>
              <a:rPr lang="en-US" sz="800" b="1" dirty="0" err="1"/>
              <a:t>l’Empathie</a:t>
            </a:r>
            <a:endParaRPr lang="en-US" sz="800" b="1" dirty="0"/>
          </a:p>
          <a:p>
            <a:pPr lvl="0"/>
            <a:r>
              <a:rPr lang="en-US" sz="700" dirty="0" err="1"/>
              <a:t>Comprendre</a:t>
            </a:r>
            <a:r>
              <a:rPr lang="en-US" sz="700" dirty="0"/>
              <a:t> les </a:t>
            </a:r>
            <a:r>
              <a:rPr lang="en-US" sz="700" dirty="0" err="1"/>
              <a:t>besoins</a:t>
            </a:r>
            <a:r>
              <a:rPr lang="en-US" sz="700" dirty="0"/>
              <a:t> des </a:t>
            </a:r>
            <a:r>
              <a:rPr lang="en-US" sz="700" dirty="0" err="1"/>
              <a:t>bénéficiaires</a:t>
            </a:r>
            <a:endParaRPr lang="en-US" sz="700" dirty="0"/>
          </a:p>
        </p:txBody>
      </p:sp>
      <p:cxnSp>
        <p:nvCxnSpPr>
          <p:cNvPr id="55" name="Conector recto de flecha 54"/>
          <p:cNvCxnSpPr/>
          <p:nvPr/>
        </p:nvCxnSpPr>
        <p:spPr>
          <a:xfrm>
            <a:off x="3233898" y="3453388"/>
            <a:ext cx="43518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7" name="Conector recto de flecha 56"/>
          <p:cNvCxnSpPr/>
          <p:nvPr/>
        </p:nvCxnSpPr>
        <p:spPr>
          <a:xfrm>
            <a:off x="5055856" y="3445151"/>
            <a:ext cx="43518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6" name="Arco 65"/>
          <p:cNvSpPr/>
          <p:nvPr/>
        </p:nvSpPr>
        <p:spPr>
          <a:xfrm>
            <a:off x="2823304" y="2828155"/>
            <a:ext cx="3473263" cy="903266"/>
          </a:xfrm>
          <a:prstGeom prst="arc">
            <a:avLst>
              <a:gd name="adj1" fmla="val 10995418"/>
              <a:gd name="adj2" fmla="val 0"/>
            </a:avLst>
          </a:prstGeom>
          <a:ln>
            <a:solidFill>
              <a:schemeClr val="bg1">
                <a:lumMod val="65000"/>
              </a:schemeClr>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CuadroTexto 69"/>
          <p:cNvSpPr txBox="1"/>
          <p:nvPr/>
        </p:nvSpPr>
        <p:spPr>
          <a:xfrm>
            <a:off x="5563728" y="3259915"/>
            <a:ext cx="1359750" cy="553998"/>
          </a:xfrm>
          <a:prstGeom prst="rect">
            <a:avLst/>
          </a:prstGeom>
          <a:noFill/>
        </p:spPr>
        <p:txBody>
          <a:bodyPr wrap="square" rtlCol="0">
            <a:spAutoFit/>
          </a:bodyPr>
          <a:lstStyle/>
          <a:p>
            <a:pPr lvl="0">
              <a:spcAft>
                <a:spcPts val="0"/>
              </a:spcAft>
            </a:pPr>
            <a:r>
              <a:rPr lang="es-ES" sz="800" b="1" dirty="0"/>
              <a:t>Re-Definir</a:t>
            </a:r>
          </a:p>
          <a:p>
            <a:pPr lvl="0">
              <a:spcAft>
                <a:spcPts val="0"/>
              </a:spcAft>
            </a:pPr>
            <a:r>
              <a:rPr lang="es-ES" sz="800" b="1" dirty="0"/>
              <a:t>le </a:t>
            </a:r>
            <a:r>
              <a:rPr lang="es-ES" sz="800" b="1" dirty="0" err="1"/>
              <a:t>défi</a:t>
            </a:r>
            <a:r>
              <a:rPr lang="es-ES" sz="800" b="1" dirty="0"/>
              <a:t> </a:t>
            </a:r>
            <a:r>
              <a:rPr lang="es-ES" sz="700" b="1" dirty="0"/>
              <a:t>d’ </a:t>
            </a:r>
            <a:r>
              <a:rPr lang="es-ES" sz="800" b="1" dirty="0" err="1"/>
              <a:t>Innovation</a:t>
            </a:r>
            <a:endParaRPr lang="es-ES" sz="800" b="1" dirty="0"/>
          </a:p>
          <a:p>
            <a:pPr lvl="0">
              <a:spcAft>
                <a:spcPts val="0"/>
              </a:spcAft>
            </a:pPr>
            <a:r>
              <a:rPr lang="en-US" sz="700" dirty="0"/>
              <a:t>Transformer les </a:t>
            </a:r>
            <a:r>
              <a:rPr lang="en-US" sz="700" dirty="0" err="1"/>
              <a:t>données</a:t>
            </a:r>
            <a:r>
              <a:rPr lang="en-US" sz="700" dirty="0"/>
              <a:t> </a:t>
            </a:r>
            <a:r>
              <a:rPr lang="en-US" sz="700" dirty="0" err="1"/>
              <a:t>en</a:t>
            </a:r>
            <a:r>
              <a:rPr lang="en-US" sz="700" dirty="0"/>
              <a:t> </a:t>
            </a:r>
            <a:r>
              <a:rPr lang="en-US" sz="700" dirty="0" err="1"/>
              <a:t>opportunités</a:t>
            </a:r>
            <a:r>
              <a:rPr lang="en-US" sz="700" dirty="0"/>
              <a:t> </a:t>
            </a:r>
            <a:r>
              <a:rPr lang="en-US" sz="700" dirty="0" err="1"/>
              <a:t>d’innovation</a:t>
            </a:r>
            <a:endParaRPr lang="en-US" sz="700" dirty="0"/>
          </a:p>
        </p:txBody>
      </p:sp>
      <p:sp>
        <p:nvSpPr>
          <p:cNvPr id="71" name="Arco 70"/>
          <p:cNvSpPr/>
          <p:nvPr/>
        </p:nvSpPr>
        <p:spPr>
          <a:xfrm>
            <a:off x="4533002" y="3009411"/>
            <a:ext cx="1264498" cy="468057"/>
          </a:xfrm>
          <a:prstGeom prst="arc">
            <a:avLst>
              <a:gd name="adj1" fmla="val 11068044"/>
              <a:gd name="adj2" fmla="val 0"/>
            </a:avLst>
          </a:prstGeom>
          <a:ln>
            <a:solidFill>
              <a:schemeClr val="bg1">
                <a:lumMod val="65000"/>
              </a:schemeClr>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Arco 72"/>
          <p:cNvSpPr/>
          <p:nvPr/>
        </p:nvSpPr>
        <p:spPr>
          <a:xfrm>
            <a:off x="2273514" y="2803442"/>
            <a:ext cx="1937802" cy="903266"/>
          </a:xfrm>
          <a:prstGeom prst="arc">
            <a:avLst>
              <a:gd name="adj1" fmla="val 10875042"/>
              <a:gd name="adj2" fmla="val 0"/>
            </a:avLst>
          </a:prstGeom>
          <a:ln>
            <a:solidFill>
              <a:schemeClr val="bg1">
                <a:lumMod val="65000"/>
              </a:schemeClr>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Arco 73"/>
          <p:cNvSpPr/>
          <p:nvPr/>
        </p:nvSpPr>
        <p:spPr>
          <a:xfrm>
            <a:off x="2589263" y="3010008"/>
            <a:ext cx="1477985" cy="492691"/>
          </a:xfrm>
          <a:prstGeom prst="arc">
            <a:avLst>
              <a:gd name="adj1" fmla="val 11068044"/>
              <a:gd name="adj2" fmla="val 0"/>
            </a:avLst>
          </a:prstGeom>
          <a:ln>
            <a:solidFill>
              <a:schemeClr val="bg1">
                <a:lumMod val="65000"/>
              </a:schemeClr>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Elipse 7">
            <a:extLst>
              <a:ext uri="{FF2B5EF4-FFF2-40B4-BE49-F238E27FC236}">
                <a16:creationId xmlns:a16="http://schemas.microsoft.com/office/drawing/2014/main" id="{9AD79A3C-FBB1-4789-BD53-3FC502EB0323}"/>
              </a:ext>
            </a:extLst>
          </p:cNvPr>
          <p:cNvSpPr/>
          <p:nvPr/>
        </p:nvSpPr>
        <p:spPr>
          <a:xfrm>
            <a:off x="2278693" y="2523042"/>
            <a:ext cx="181202" cy="210842"/>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Elipse 7">
            <a:extLst>
              <a:ext uri="{FF2B5EF4-FFF2-40B4-BE49-F238E27FC236}">
                <a16:creationId xmlns:a16="http://schemas.microsoft.com/office/drawing/2014/main" id="{6D8BC9BA-9BD7-4ACF-8168-C7DE5AE9B823}"/>
              </a:ext>
            </a:extLst>
          </p:cNvPr>
          <p:cNvSpPr/>
          <p:nvPr/>
        </p:nvSpPr>
        <p:spPr>
          <a:xfrm>
            <a:off x="4321689" y="2498200"/>
            <a:ext cx="212039" cy="217740"/>
          </a:xfrm>
          <a:prstGeom prst="ellipse">
            <a:avLst/>
          </a:prstGeom>
          <a:solidFill>
            <a:srgbClr val="500F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Elipse 7">
            <a:extLst>
              <a:ext uri="{FF2B5EF4-FFF2-40B4-BE49-F238E27FC236}">
                <a16:creationId xmlns:a16="http://schemas.microsoft.com/office/drawing/2014/main" id="{5278D5A0-D4B8-467F-A616-052C752A89F9}"/>
              </a:ext>
            </a:extLst>
          </p:cNvPr>
          <p:cNvSpPr/>
          <p:nvPr/>
        </p:nvSpPr>
        <p:spPr>
          <a:xfrm>
            <a:off x="6053401" y="2486238"/>
            <a:ext cx="217592" cy="237941"/>
          </a:xfrm>
          <a:prstGeom prst="ellipse">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0CA5FBF-752A-4D09-AA72-CDAC7995BF31}"/>
              </a:ext>
            </a:extLst>
          </p:cNvPr>
          <p:cNvSpPr txBox="1"/>
          <p:nvPr/>
        </p:nvSpPr>
        <p:spPr>
          <a:xfrm>
            <a:off x="1933575" y="2192338"/>
            <a:ext cx="987011" cy="306387"/>
          </a:xfrm>
          <a:prstGeom prst="rect">
            <a:avLst/>
          </a:prstGeom>
          <a:noFill/>
        </p:spPr>
        <p:txBody>
          <a:bodyPr wrap="square" rtlCol="0" anchor="t">
            <a:spAutoFit/>
          </a:bodyPr>
          <a:lstStyle/>
          <a:p>
            <a:r>
              <a:rPr lang="fr-FR" sz="1400" b="1" dirty="0"/>
              <a:t>18 sept</a:t>
            </a:r>
            <a:endParaRPr lang="es-AR" sz="1400" b="1" dirty="0"/>
          </a:p>
        </p:txBody>
      </p:sp>
      <p:sp>
        <p:nvSpPr>
          <p:cNvPr id="27" name="TextBox 26">
            <a:extLst>
              <a:ext uri="{FF2B5EF4-FFF2-40B4-BE49-F238E27FC236}">
                <a16:creationId xmlns:a16="http://schemas.microsoft.com/office/drawing/2014/main" id="{198B4F0E-FEE9-4EA2-BDEA-C31A3CA6B6E2}"/>
              </a:ext>
            </a:extLst>
          </p:cNvPr>
          <p:cNvSpPr txBox="1"/>
          <p:nvPr/>
        </p:nvSpPr>
        <p:spPr>
          <a:xfrm>
            <a:off x="4050772" y="2199949"/>
            <a:ext cx="800219" cy="307777"/>
          </a:xfrm>
          <a:prstGeom prst="rect">
            <a:avLst/>
          </a:prstGeom>
          <a:noFill/>
        </p:spPr>
        <p:txBody>
          <a:bodyPr wrap="none" rtlCol="0">
            <a:spAutoFit/>
          </a:bodyPr>
          <a:lstStyle/>
          <a:p>
            <a:r>
              <a:rPr lang="fr-FR" sz="1400" b="1" dirty="0"/>
              <a:t>27 sept</a:t>
            </a:r>
            <a:endParaRPr lang="es-AR" sz="1400" b="1" dirty="0"/>
          </a:p>
        </p:txBody>
      </p:sp>
      <p:sp>
        <p:nvSpPr>
          <p:cNvPr id="3" name="TextBox 2">
            <a:extLst>
              <a:ext uri="{FF2B5EF4-FFF2-40B4-BE49-F238E27FC236}">
                <a16:creationId xmlns:a16="http://schemas.microsoft.com/office/drawing/2014/main" id="{B539D307-00D4-4357-BEC2-A946A50D65C7}"/>
              </a:ext>
            </a:extLst>
          </p:cNvPr>
          <p:cNvSpPr txBox="1"/>
          <p:nvPr/>
        </p:nvSpPr>
        <p:spPr>
          <a:xfrm>
            <a:off x="5806436" y="2146404"/>
            <a:ext cx="741203" cy="338554"/>
          </a:xfrm>
          <a:prstGeom prst="rect">
            <a:avLst/>
          </a:prstGeom>
          <a:noFill/>
        </p:spPr>
        <p:txBody>
          <a:bodyPr wrap="square" rtlCol="0">
            <a:spAutoFit/>
          </a:bodyPr>
          <a:lstStyle/>
          <a:p>
            <a:r>
              <a:rPr lang="fr-FR" sz="1400" b="1" dirty="0"/>
              <a:t>6</a:t>
            </a:r>
            <a:r>
              <a:rPr lang="fr-FR" sz="1600" b="1" dirty="0"/>
              <a:t> </a:t>
            </a:r>
            <a:r>
              <a:rPr lang="fr-FR" sz="1400" b="1" dirty="0" err="1"/>
              <a:t>Oct</a:t>
            </a:r>
            <a:endParaRPr lang="es-AR" sz="1600" b="1" dirty="0"/>
          </a:p>
        </p:txBody>
      </p:sp>
      <p:pic>
        <p:nvPicPr>
          <p:cNvPr id="29" name="Picture 28" descr="A close up of a logo&#10;&#10;Description generated with very high confidence">
            <a:extLst>
              <a:ext uri="{FF2B5EF4-FFF2-40B4-BE49-F238E27FC236}">
                <a16:creationId xmlns:a16="http://schemas.microsoft.com/office/drawing/2014/main" id="{FE16D515-0C4C-4B1F-A5FE-320FC01013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7663" y="4684065"/>
            <a:ext cx="1019253" cy="621103"/>
          </a:xfrm>
          <a:prstGeom prst="rect">
            <a:avLst/>
          </a:prstGeom>
          <a:ln>
            <a:solidFill>
              <a:srgbClr val="002060"/>
            </a:solidFill>
          </a:ln>
        </p:spPr>
      </p:pic>
      <p:pic>
        <p:nvPicPr>
          <p:cNvPr id="31" name="Picture 2"/>
          <p:cNvPicPr>
            <a:picLocks noChangeAspect="1" noChangeArrowheads="1"/>
          </p:cNvPicPr>
          <p:nvPr/>
        </p:nvPicPr>
        <p:blipFill>
          <a:blip r:embed="rId5" cstate="print"/>
          <a:srcRect/>
          <a:stretch>
            <a:fillRect/>
          </a:stretch>
        </p:blipFill>
        <p:spPr bwMode="auto">
          <a:xfrm>
            <a:off x="1790936" y="4003590"/>
            <a:ext cx="1141734" cy="997099"/>
          </a:xfrm>
          <a:prstGeom prst="rect">
            <a:avLst/>
          </a:prstGeom>
          <a:noFill/>
          <a:ln w="9525">
            <a:solidFill>
              <a:schemeClr val="accent4"/>
            </a:solidFill>
            <a:miter lim="800000"/>
            <a:headEnd/>
            <a:tailEnd/>
          </a:ln>
        </p:spPr>
      </p:pic>
      <p:pic>
        <p:nvPicPr>
          <p:cNvPr id="32" name="Picture 2"/>
          <p:cNvPicPr>
            <a:picLocks noChangeAspect="1" noChangeArrowheads="1"/>
          </p:cNvPicPr>
          <p:nvPr/>
        </p:nvPicPr>
        <p:blipFill>
          <a:blip r:embed="rId5" cstate="print"/>
          <a:srcRect/>
          <a:stretch>
            <a:fillRect/>
          </a:stretch>
        </p:blipFill>
        <p:spPr bwMode="auto">
          <a:xfrm>
            <a:off x="5502972" y="4030086"/>
            <a:ext cx="1420506" cy="1174588"/>
          </a:xfrm>
          <a:prstGeom prst="rect">
            <a:avLst/>
          </a:prstGeom>
          <a:noFill/>
          <a:ln w="9525">
            <a:solidFill>
              <a:srgbClr val="00B0F0"/>
            </a:solidFill>
            <a:miter lim="800000"/>
            <a:headEnd/>
            <a:tailEnd/>
          </a:ln>
        </p:spPr>
      </p:pic>
      <p:pic>
        <p:nvPicPr>
          <p:cNvPr id="34" name="Picture 1"/>
          <p:cNvPicPr>
            <a:picLocks noGrp="1"/>
          </p:cNvPicPr>
          <p:nvPr>
            <p:ph idx="1"/>
          </p:nvPr>
        </p:nvPicPr>
        <p:blipFill>
          <a:blip r:embed="rId6" cstate="print"/>
          <a:srcRect/>
          <a:stretch>
            <a:fillRect/>
          </a:stretch>
        </p:blipFill>
        <p:spPr bwMode="auto">
          <a:xfrm>
            <a:off x="3237472" y="3929449"/>
            <a:ext cx="947350" cy="650789"/>
          </a:xfrm>
          <a:prstGeom prst="rect">
            <a:avLst/>
          </a:prstGeom>
          <a:noFill/>
          <a:ln w="9525">
            <a:solidFill>
              <a:srgbClr val="002060"/>
            </a:solidFill>
            <a:miter lim="800000"/>
            <a:headEnd/>
            <a:tailEnd/>
          </a:ln>
        </p:spPr>
      </p:pic>
    </p:spTree>
    <p:extLst>
      <p:ext uri="{BB962C8B-B14F-4D97-AF65-F5344CB8AC3E}">
        <p14:creationId xmlns:p14="http://schemas.microsoft.com/office/powerpoint/2010/main" val="1737127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9"/>
          <p:cNvCxnSpPr>
            <a:endCxn id="42" idx="1"/>
          </p:cNvCxnSpPr>
          <p:nvPr/>
        </p:nvCxnSpPr>
        <p:spPr>
          <a:xfrm flipV="1">
            <a:off x="1" y="2605297"/>
            <a:ext cx="8265719" cy="6666"/>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Elipse 6"/>
          <p:cNvSpPr/>
          <p:nvPr/>
        </p:nvSpPr>
        <p:spPr>
          <a:xfrm>
            <a:off x="2171753" y="2461524"/>
            <a:ext cx="313376" cy="313376"/>
          </a:xfrm>
          <a:prstGeom prst="ellipse">
            <a:avLst/>
          </a:prstGeom>
          <a:solidFill>
            <a:srgbClr val="70AD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Elipse 7"/>
          <p:cNvSpPr/>
          <p:nvPr/>
        </p:nvSpPr>
        <p:spPr>
          <a:xfrm>
            <a:off x="6669875" y="2461524"/>
            <a:ext cx="313376" cy="313376"/>
          </a:xfrm>
          <a:prstGeom prst="ellipse">
            <a:avLst/>
          </a:prstGeom>
          <a:solidFill>
            <a:srgbClr val="70AD4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uadroTexto 10"/>
          <p:cNvSpPr txBox="1"/>
          <p:nvPr/>
        </p:nvSpPr>
        <p:spPr>
          <a:xfrm>
            <a:off x="248041" y="1145001"/>
            <a:ext cx="4742004" cy="415498"/>
          </a:xfrm>
          <a:prstGeom prst="rect">
            <a:avLst/>
          </a:prstGeom>
          <a:noFill/>
        </p:spPr>
        <p:txBody>
          <a:bodyPr wrap="none" rtlCol="0" anchor="t">
            <a:spAutoFit/>
          </a:bodyPr>
          <a:lstStyle/>
          <a:p>
            <a:r>
              <a:rPr lang="es-ES" sz="2100" dirty="0" err="1">
                <a:latin typeface="Arial"/>
                <a:cs typeface="Arial"/>
              </a:rPr>
              <a:t>Chemin</a:t>
            </a:r>
            <a:r>
              <a:rPr lang="es-ES" sz="2100" dirty="0">
                <a:latin typeface="Arial"/>
                <a:cs typeface="Arial"/>
              </a:rPr>
              <a:t> à</a:t>
            </a:r>
            <a:r>
              <a:rPr lang="es-ES" sz="2100" dirty="0">
                <a:solidFill>
                  <a:srgbClr val="000000"/>
                </a:solidFill>
                <a:latin typeface="Arial"/>
                <a:cs typeface="Arial"/>
              </a:rPr>
              <a:t> </a:t>
            </a:r>
            <a:r>
              <a:rPr lang="es-ES" sz="2100" dirty="0" err="1">
                <a:solidFill>
                  <a:srgbClr val="000000"/>
                </a:solidFill>
                <a:latin typeface="Arial"/>
                <a:cs typeface="Arial"/>
              </a:rPr>
              <a:t>suivre</a:t>
            </a:r>
            <a:r>
              <a:rPr lang="es-ES" sz="2100" dirty="0">
                <a:solidFill>
                  <a:srgbClr val="000000"/>
                </a:solidFill>
                <a:latin typeface="Arial"/>
                <a:cs typeface="Arial"/>
              </a:rPr>
              <a:t> : </a:t>
            </a:r>
            <a:r>
              <a:rPr lang="es-ES" sz="2100" dirty="0" err="1">
                <a:solidFill>
                  <a:srgbClr val="000000"/>
                </a:solidFill>
                <a:latin typeface="Arial"/>
                <a:cs typeface="Arial"/>
              </a:rPr>
              <a:t>comment</a:t>
            </a:r>
            <a:r>
              <a:rPr lang="es-ES" sz="2100" dirty="0">
                <a:solidFill>
                  <a:srgbClr val="000000"/>
                </a:solidFill>
                <a:latin typeface="Arial"/>
                <a:cs typeface="Arial"/>
              </a:rPr>
              <a:t> </a:t>
            </a:r>
            <a:r>
              <a:rPr lang="es-ES" sz="2100" dirty="0" err="1">
                <a:solidFill>
                  <a:srgbClr val="000000"/>
                </a:solidFill>
                <a:latin typeface="Arial"/>
                <a:cs typeface="Arial"/>
              </a:rPr>
              <a:t>procéder</a:t>
            </a:r>
            <a:r>
              <a:rPr lang="es-ES" sz="2100" dirty="0">
                <a:solidFill>
                  <a:srgbClr val="000000"/>
                </a:solidFill>
                <a:latin typeface="Arial"/>
                <a:cs typeface="Arial"/>
              </a:rPr>
              <a:t>?</a:t>
            </a:r>
            <a:endParaRPr lang="en-US" sz="2100" dirty="0">
              <a:solidFill>
                <a:srgbClr val="000000"/>
              </a:solidFill>
              <a:latin typeface="Arial"/>
              <a:cs typeface="Arial"/>
            </a:endParaRPr>
          </a:p>
        </p:txBody>
      </p:sp>
      <p:sp>
        <p:nvSpPr>
          <p:cNvPr id="4" name="CuadroTexto 3"/>
          <p:cNvSpPr txBox="1"/>
          <p:nvPr/>
        </p:nvSpPr>
        <p:spPr>
          <a:xfrm>
            <a:off x="1315086" y="1982001"/>
            <a:ext cx="2267099" cy="400110"/>
          </a:xfrm>
          <a:prstGeom prst="rect">
            <a:avLst/>
          </a:prstGeom>
          <a:noFill/>
        </p:spPr>
        <p:txBody>
          <a:bodyPr wrap="square" rtlCol="0">
            <a:spAutoFit/>
          </a:bodyPr>
          <a:lstStyle/>
          <a:p>
            <a:pPr algn="ctr"/>
            <a:r>
              <a:rPr lang="en-US" sz="1000" b="1" dirty="0">
                <a:latin typeface="Berlin Sans FB Demi" panose="020E0802020502020306" pitchFamily="34" charset="0"/>
              </a:rPr>
              <a:t>Date </a:t>
            </a:r>
            <a:r>
              <a:rPr lang="en-US" sz="1000" b="1" dirty="0" err="1">
                <a:latin typeface="Berlin Sans FB Demi" panose="020E0802020502020306" pitchFamily="34" charset="0"/>
              </a:rPr>
              <a:t>limite</a:t>
            </a:r>
            <a:r>
              <a:rPr lang="en-US" sz="1000" b="1" dirty="0">
                <a:latin typeface="Berlin Sans FB Demi" panose="020E0802020502020306" pitchFamily="34" charset="0"/>
              </a:rPr>
              <a:t> : envoi des propositions</a:t>
            </a:r>
          </a:p>
          <a:p>
            <a:pPr algn="ctr"/>
            <a:r>
              <a:rPr lang="en-US" sz="1000" b="1" dirty="0">
                <a:latin typeface="Berlin Sans FB Demi" panose="020E0802020502020306" pitchFamily="34" charset="0"/>
              </a:rPr>
              <a:t>20 OCTOBRE</a:t>
            </a:r>
          </a:p>
        </p:txBody>
      </p:sp>
      <p:sp>
        <p:nvSpPr>
          <p:cNvPr id="12" name="CuadroTexto 11"/>
          <p:cNvSpPr txBox="1"/>
          <p:nvPr/>
        </p:nvSpPr>
        <p:spPr>
          <a:xfrm>
            <a:off x="5907882" y="2015072"/>
            <a:ext cx="1837362" cy="400110"/>
          </a:xfrm>
          <a:prstGeom prst="rect">
            <a:avLst/>
          </a:prstGeom>
          <a:noFill/>
        </p:spPr>
        <p:txBody>
          <a:bodyPr wrap="none" rtlCol="0" anchor="t">
            <a:spAutoFit/>
          </a:bodyPr>
          <a:lstStyle/>
          <a:p>
            <a:pPr algn="ctr"/>
            <a:r>
              <a:rPr lang="en-US" sz="1000" b="1" dirty="0"/>
              <a:t>Selection des candidatures</a:t>
            </a:r>
          </a:p>
          <a:p>
            <a:pPr algn="ctr"/>
            <a:r>
              <a:rPr lang="en-US" sz="1000" b="1" dirty="0"/>
              <a:t>6 NOVEMBRE</a:t>
            </a:r>
            <a:endParaRPr lang="en-US" sz="1000" b="1" dirty="0">
              <a:cs typeface="Arial"/>
            </a:endParaRPr>
          </a:p>
        </p:txBody>
      </p:sp>
      <p:sp>
        <p:nvSpPr>
          <p:cNvPr id="30" name="TextBox 21"/>
          <p:cNvSpPr txBox="1"/>
          <p:nvPr/>
        </p:nvSpPr>
        <p:spPr>
          <a:xfrm>
            <a:off x="3446463" y="2950916"/>
            <a:ext cx="2038700" cy="369332"/>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1200">
                <a:solidFill>
                  <a:srgbClr val="15A03C"/>
                </a:solidFill>
                <a:latin typeface="Berlin Sans FB" panose="020E0602020502020306" pitchFamily="34" charset="0"/>
              </a:defRPr>
            </a:lvl1pPr>
          </a:lstStyle>
          <a:p>
            <a:r>
              <a:rPr lang="en-US" sz="900" dirty="0" err="1"/>
              <a:t>Période</a:t>
            </a:r>
            <a:r>
              <a:rPr lang="en-US" sz="900" dirty="0"/>
              <a:t> de </a:t>
            </a:r>
            <a:r>
              <a:rPr lang="en-US" sz="900" dirty="0" err="1"/>
              <a:t>pré</a:t>
            </a:r>
            <a:r>
              <a:rPr lang="en-US" sz="900" dirty="0"/>
              <a:t>-selection par le panel Eureka</a:t>
            </a:r>
          </a:p>
        </p:txBody>
      </p:sp>
      <p:sp>
        <p:nvSpPr>
          <p:cNvPr id="34" name="TextBox 26"/>
          <p:cNvSpPr txBox="1"/>
          <p:nvPr/>
        </p:nvSpPr>
        <p:spPr>
          <a:xfrm>
            <a:off x="1404085" y="3809272"/>
            <a:ext cx="1964822" cy="538609"/>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000" dirty="0">
                <a:solidFill>
                  <a:schemeClr val="tx1"/>
                </a:solidFill>
                <a:latin typeface="Berlin Sans FB" panose="020E0602020502020306" pitchFamily="34" charset="0"/>
              </a:rPr>
              <a:t>Envoi des </a:t>
            </a:r>
            <a:r>
              <a:rPr lang="en-US" sz="1000" dirty="0" err="1">
                <a:solidFill>
                  <a:schemeClr val="tx1"/>
                </a:solidFill>
                <a:latin typeface="Berlin Sans FB" panose="020E0602020502020306" pitchFamily="34" charset="0"/>
              </a:rPr>
              <a:t>défis</a:t>
            </a:r>
            <a:r>
              <a:rPr lang="en-US" sz="1000" dirty="0">
                <a:solidFill>
                  <a:schemeClr val="tx1"/>
                </a:solidFill>
                <a:latin typeface="Berlin Sans FB" panose="020E0602020502020306" pitchFamily="34" charset="0"/>
              </a:rPr>
              <a:t> </a:t>
            </a:r>
            <a:r>
              <a:rPr lang="en-US" sz="1000" dirty="0" err="1">
                <a:solidFill>
                  <a:schemeClr val="tx1"/>
                </a:solidFill>
                <a:latin typeface="Berlin Sans FB" panose="020E0602020502020306" pitchFamily="34" charset="0"/>
              </a:rPr>
              <a:t>d’innovation</a:t>
            </a:r>
            <a:r>
              <a:rPr lang="en-US" sz="1000" dirty="0">
                <a:solidFill>
                  <a:schemeClr val="tx1"/>
                </a:solidFill>
                <a:latin typeface="Berlin Sans FB" panose="020E0602020502020306" pitchFamily="34" charset="0"/>
              </a:rPr>
              <a:t> a:</a:t>
            </a:r>
          </a:p>
          <a:p>
            <a:pPr algn="ctr"/>
            <a:r>
              <a:rPr lang="en-US" sz="1000" b="1" dirty="0" err="1">
                <a:solidFill>
                  <a:schemeClr val="tx1"/>
                </a:solidFill>
                <a:latin typeface="Berlin Sans FB" panose="020E0602020502020306" pitchFamily="34" charset="0"/>
              </a:rPr>
              <a:t>eureka@oxfamintermon.org</a:t>
            </a:r>
            <a:r>
              <a:rPr lang="en-US" sz="1000" b="1" dirty="0">
                <a:solidFill>
                  <a:schemeClr val="tx1"/>
                </a:solidFill>
                <a:latin typeface="Berlin Sans FB" panose="020E0602020502020306" pitchFamily="34" charset="0"/>
              </a:rPr>
              <a:t> </a:t>
            </a:r>
          </a:p>
          <a:p>
            <a:pPr algn="ctr"/>
            <a:endParaRPr lang="en-US" sz="900" dirty="0">
              <a:solidFill>
                <a:schemeClr val="tx1"/>
              </a:solidFill>
              <a:latin typeface="Berlin Sans FB" panose="020E0602020502020306" pitchFamily="34" charset="0"/>
            </a:endParaRPr>
          </a:p>
        </p:txBody>
      </p:sp>
      <p:cxnSp>
        <p:nvCxnSpPr>
          <p:cNvPr id="3" name="Conector recto 2"/>
          <p:cNvCxnSpPr>
            <a:stCxn id="7" idx="4"/>
          </p:cNvCxnSpPr>
          <p:nvPr/>
        </p:nvCxnSpPr>
        <p:spPr>
          <a:xfrm>
            <a:off x="2328441" y="2774900"/>
            <a:ext cx="0" cy="92825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7" name="Conector recto 36"/>
          <p:cNvCxnSpPr/>
          <p:nvPr/>
        </p:nvCxnSpPr>
        <p:spPr>
          <a:xfrm>
            <a:off x="6807765" y="2774900"/>
            <a:ext cx="0" cy="92825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a:off x="2331577" y="3079857"/>
            <a:ext cx="1097423" cy="0"/>
          </a:xfrm>
          <a:prstGeom prst="line">
            <a:avLst/>
          </a:prstGeom>
          <a:ln>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8" name="Conector recto 37"/>
          <p:cNvCxnSpPr/>
          <p:nvPr/>
        </p:nvCxnSpPr>
        <p:spPr>
          <a:xfrm>
            <a:off x="5372100" y="3079857"/>
            <a:ext cx="1438633" cy="0"/>
          </a:xfrm>
          <a:prstGeom prst="line">
            <a:avLst/>
          </a:prstGeom>
          <a:ln>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39" name="TextBox 26"/>
          <p:cNvSpPr txBox="1"/>
          <p:nvPr/>
        </p:nvSpPr>
        <p:spPr>
          <a:xfrm>
            <a:off x="6026086" y="3861638"/>
            <a:ext cx="1517714" cy="369332"/>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900" dirty="0" err="1">
                <a:solidFill>
                  <a:schemeClr val="tx1"/>
                </a:solidFill>
                <a:latin typeface="Berlin Sans FB" panose="020E0602020502020306" pitchFamily="34" charset="0"/>
              </a:rPr>
              <a:t>Annonce</a:t>
            </a:r>
            <a:r>
              <a:rPr lang="en-US" sz="900" dirty="0">
                <a:solidFill>
                  <a:schemeClr val="tx1"/>
                </a:solidFill>
                <a:latin typeface="Berlin Sans FB" panose="020E0602020502020306" pitchFamily="34" charset="0"/>
              </a:rPr>
              <a:t> des </a:t>
            </a:r>
            <a:r>
              <a:rPr lang="en-US" sz="900" dirty="0" err="1">
                <a:solidFill>
                  <a:schemeClr val="tx1"/>
                </a:solidFill>
                <a:latin typeface="Berlin Sans FB" panose="020E0602020502020306" pitchFamily="34" charset="0"/>
              </a:rPr>
              <a:t>deux</a:t>
            </a:r>
            <a:r>
              <a:rPr lang="en-US" sz="900" dirty="0">
                <a:solidFill>
                  <a:schemeClr val="tx1"/>
                </a:solidFill>
                <a:latin typeface="Berlin Sans FB" panose="020E0602020502020306" pitchFamily="34" charset="0"/>
              </a:rPr>
              <a:t> candidatures </a:t>
            </a:r>
            <a:r>
              <a:rPr lang="en-US" sz="900" dirty="0" err="1">
                <a:solidFill>
                  <a:schemeClr val="tx1"/>
                </a:solidFill>
                <a:latin typeface="Berlin Sans FB" panose="020E0602020502020306" pitchFamily="34" charset="0"/>
              </a:rPr>
              <a:t>sélectionnées</a:t>
            </a:r>
            <a:endParaRPr lang="en-US" sz="900" dirty="0">
              <a:solidFill>
                <a:schemeClr val="tx1"/>
              </a:solidFill>
              <a:latin typeface="Berlin Sans FB" panose="020E0602020502020306" pitchFamily="34" charset="0"/>
            </a:endParaRPr>
          </a:p>
        </p:txBody>
      </p:sp>
      <p:sp>
        <p:nvSpPr>
          <p:cNvPr id="40" name="TextBox 21"/>
          <p:cNvSpPr txBox="1"/>
          <p:nvPr/>
        </p:nvSpPr>
        <p:spPr>
          <a:xfrm>
            <a:off x="7531291" y="2901305"/>
            <a:ext cx="1457141" cy="507831"/>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1200">
                <a:solidFill>
                  <a:srgbClr val="15A03C"/>
                </a:solidFill>
                <a:latin typeface="Berlin Sans FB" panose="020E0602020502020306" pitchFamily="34" charset="0"/>
              </a:defRPr>
            </a:lvl1pPr>
          </a:lstStyle>
          <a:p>
            <a:r>
              <a:rPr lang="en-US" sz="900" dirty="0"/>
              <a:t>Les </a:t>
            </a:r>
            <a:r>
              <a:rPr lang="en-US" sz="900" dirty="0" err="1"/>
              <a:t>deux</a:t>
            </a:r>
            <a:r>
              <a:rPr lang="en-US" sz="900" dirty="0"/>
              <a:t> </a:t>
            </a:r>
            <a:r>
              <a:rPr lang="en-US" sz="900" dirty="0" err="1"/>
              <a:t>cas</a:t>
            </a:r>
            <a:r>
              <a:rPr lang="en-US" sz="900" dirty="0"/>
              <a:t> </a:t>
            </a:r>
            <a:r>
              <a:rPr lang="en-US" sz="900" dirty="0" err="1"/>
              <a:t>sélectionnés</a:t>
            </a:r>
            <a:r>
              <a:rPr lang="en-US" sz="900" dirty="0"/>
              <a:t> </a:t>
            </a:r>
            <a:r>
              <a:rPr lang="en-US" sz="900" dirty="0" err="1"/>
              <a:t>peuvent</a:t>
            </a:r>
            <a:r>
              <a:rPr lang="en-US" sz="900" dirty="0"/>
              <a:t> commencer la phase </a:t>
            </a:r>
            <a:r>
              <a:rPr lang="en-US" sz="900" dirty="0" err="1"/>
              <a:t>d’inspiration</a:t>
            </a:r>
            <a:endParaRPr lang="en-US" sz="900" dirty="0"/>
          </a:p>
        </p:txBody>
      </p:sp>
      <p:sp>
        <p:nvSpPr>
          <p:cNvPr id="42" name="Cheurón 41"/>
          <p:cNvSpPr/>
          <p:nvPr/>
        </p:nvSpPr>
        <p:spPr>
          <a:xfrm>
            <a:off x="8207226" y="2497863"/>
            <a:ext cx="74762" cy="214868"/>
          </a:xfrm>
          <a:prstGeom prst="chevron">
            <a:avLst>
              <a:gd name="adj" fmla="val 7824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8" name="Imagen 4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4378" y="3920153"/>
            <a:ext cx="329707" cy="248568"/>
          </a:xfrm>
          <a:prstGeom prst="rect">
            <a:avLst/>
          </a:prstGeom>
        </p:spPr>
      </p:pic>
      <p:sp>
        <p:nvSpPr>
          <p:cNvPr id="19" name="CuadroTexto 11">
            <a:extLst>
              <a:ext uri="{FF2B5EF4-FFF2-40B4-BE49-F238E27FC236}">
                <a16:creationId xmlns:a16="http://schemas.microsoft.com/office/drawing/2014/main" id="{B8B62ADD-8E83-4685-B791-E1630B6B14D2}"/>
              </a:ext>
            </a:extLst>
          </p:cNvPr>
          <p:cNvSpPr txBox="1"/>
          <p:nvPr/>
        </p:nvSpPr>
        <p:spPr>
          <a:xfrm>
            <a:off x="7980463" y="2156584"/>
            <a:ext cx="603050" cy="246221"/>
          </a:xfrm>
          <a:prstGeom prst="rect">
            <a:avLst/>
          </a:prstGeom>
          <a:noFill/>
        </p:spPr>
        <p:txBody>
          <a:bodyPr wrap="none" rtlCol="0">
            <a:spAutoFit/>
          </a:bodyPr>
          <a:lstStyle/>
          <a:p>
            <a:pPr algn="ctr"/>
            <a:r>
              <a:rPr lang="en-US" sz="1000" b="1" dirty="0"/>
              <a:t>13 Nov</a:t>
            </a:r>
          </a:p>
        </p:txBody>
      </p:sp>
      <p:pic>
        <p:nvPicPr>
          <p:cNvPr id="20" name="Picture 15">
            <a:extLst>
              <a:ext uri="{FF2B5EF4-FFF2-40B4-BE49-F238E27FC236}">
                <a16:creationId xmlns:a16="http://schemas.microsoft.com/office/drawing/2014/main" id="{946582C5-13FC-409C-9A75-C44E2A78F3AB}"/>
              </a:ext>
            </a:extLst>
          </p:cNvPr>
          <p:cNvPicPr>
            <a:picLocks noChangeAspect="1" noChangeArrowheads="1"/>
          </p:cNvPicPr>
          <p:nvPr/>
        </p:nvPicPr>
        <p:blipFill>
          <a:blip r:embed="rId3" cstate="print"/>
          <a:srcRect/>
          <a:stretch>
            <a:fillRect/>
          </a:stretch>
        </p:blipFill>
        <p:spPr bwMode="auto">
          <a:xfrm>
            <a:off x="738534" y="4432568"/>
            <a:ext cx="3089357" cy="1562106"/>
          </a:xfrm>
          <a:prstGeom prst="rect">
            <a:avLst/>
          </a:prstGeom>
          <a:ln>
            <a:headEnd/>
            <a:tailEnd/>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285603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35" y="857250"/>
            <a:ext cx="9134065" cy="50722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extLst/>
          </p:nvPr>
        </p:nvSpPr>
        <p:spPr>
          <a:xfrm>
            <a:off x="4300415" y="2204589"/>
            <a:ext cx="2793828" cy="1431161"/>
          </a:xfrm>
          <a:prstGeom prst="rect">
            <a:avLst/>
          </a:prstGeom>
          <a:noFill/>
        </p:spPr>
        <p:txBody>
          <a:bodyPr wrap="square" rtlCol="0" anchor="t">
            <a:spAutoFit/>
          </a:bodyPr>
          <a:lstStyle/>
          <a:p>
            <a:pPr algn="r"/>
            <a:r>
              <a:rPr lang="en-US" sz="2400" b="1" dirty="0">
                <a:latin typeface="Arial"/>
                <a:ea typeface="Tahoma" panose="020B0604030504040204" pitchFamily="34" charset="0"/>
                <a:cs typeface="Arial"/>
              </a:rPr>
              <a:t>Merci!</a:t>
            </a:r>
          </a:p>
          <a:p>
            <a:pPr algn="r"/>
            <a:endParaRPr lang="en-US" sz="2400" dirty="0">
              <a:latin typeface="Arial"/>
              <a:ea typeface="Tahoma" panose="020B0604030504040204" pitchFamily="34" charset="0"/>
              <a:cs typeface="Arial"/>
            </a:endParaRPr>
          </a:p>
          <a:p>
            <a:pPr algn="r"/>
            <a:endParaRPr lang="en-US" sz="2400" dirty="0">
              <a:latin typeface="Arial"/>
              <a:ea typeface="Tahoma" panose="020B0604030504040204" pitchFamily="34" charset="0"/>
              <a:cs typeface="Arial"/>
            </a:endParaRPr>
          </a:p>
          <a:p>
            <a:pPr algn="r"/>
            <a:r>
              <a:rPr lang="en-US" sz="1500" dirty="0">
                <a:latin typeface="Arial"/>
                <a:ea typeface="Tahoma" panose="020B0604030504040204" pitchFamily="34" charset="0"/>
                <a:cs typeface="Arial"/>
              </a:rPr>
              <a:t>Pour </a:t>
            </a:r>
            <a:r>
              <a:rPr lang="en-US" sz="1500" dirty="0" err="1">
                <a:latin typeface="Arial"/>
                <a:ea typeface="Tahoma" panose="020B0604030504040204" pitchFamily="34" charset="0"/>
                <a:cs typeface="Arial"/>
              </a:rPr>
              <a:t>toute</a:t>
            </a:r>
            <a:r>
              <a:rPr lang="en-US" sz="1500" dirty="0">
                <a:latin typeface="Arial"/>
                <a:ea typeface="Tahoma" panose="020B0604030504040204" pitchFamily="34" charset="0"/>
                <a:cs typeface="Arial"/>
              </a:rPr>
              <a:t> question :</a:t>
            </a:r>
          </a:p>
        </p:txBody>
      </p:sp>
      <p:pic>
        <p:nvPicPr>
          <p:cNvPr id="8"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7917" y="2223703"/>
            <a:ext cx="2340557" cy="2730644"/>
          </a:xfrm>
          <a:prstGeom prst="rect">
            <a:avLst/>
          </a:prstGeom>
        </p:spPr>
      </p:pic>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0236" y="3948602"/>
            <a:ext cx="428625" cy="390525"/>
          </a:xfrm>
          <a:prstGeom prst="rect">
            <a:avLst/>
          </a:prstGeom>
        </p:spPr>
      </p:pic>
      <p:pic>
        <p:nvPicPr>
          <p:cNvPr id="12" name="Imagen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9738" y="3918297"/>
            <a:ext cx="314325" cy="323850"/>
          </a:xfrm>
          <a:prstGeom prst="rect">
            <a:avLst/>
          </a:prstGeom>
        </p:spPr>
      </p:pic>
      <p:pic>
        <p:nvPicPr>
          <p:cNvPr id="13" name="Imagen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9738" y="4500729"/>
            <a:ext cx="276225" cy="381000"/>
          </a:xfrm>
          <a:prstGeom prst="rect">
            <a:avLst/>
          </a:prstGeom>
        </p:spPr>
      </p:pic>
      <p:pic>
        <p:nvPicPr>
          <p:cNvPr id="14" name="Imagen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7489" y="4529036"/>
            <a:ext cx="295275" cy="333375"/>
          </a:xfrm>
          <a:prstGeom prst="rect">
            <a:avLst/>
          </a:prstGeom>
        </p:spPr>
      </p:pic>
      <p:sp>
        <p:nvSpPr>
          <p:cNvPr id="15" name="Rectángulo 14"/>
          <p:cNvSpPr/>
          <p:nvPr/>
        </p:nvSpPr>
        <p:spPr>
          <a:xfrm>
            <a:off x="4712764" y="4062128"/>
            <a:ext cx="1338828" cy="276999"/>
          </a:xfrm>
          <a:prstGeom prst="rect">
            <a:avLst/>
          </a:prstGeom>
        </p:spPr>
        <p:txBody>
          <a:bodyPr wrap="none">
            <a:spAutoFit/>
          </a:bodyPr>
          <a:lstStyle/>
          <a:p>
            <a:r>
              <a:rPr lang="is-IS" baseline="30000" dirty="0"/>
              <a:t>+34 636 417 517</a:t>
            </a:r>
            <a:endParaRPr lang="en-US" baseline="30000" dirty="0"/>
          </a:p>
        </p:txBody>
      </p:sp>
      <p:sp>
        <p:nvSpPr>
          <p:cNvPr id="16" name="Rectángulo 15"/>
          <p:cNvSpPr/>
          <p:nvPr/>
        </p:nvSpPr>
        <p:spPr>
          <a:xfrm>
            <a:off x="6636978" y="4005364"/>
            <a:ext cx="2130711" cy="276999"/>
          </a:xfrm>
          <a:prstGeom prst="rect">
            <a:avLst/>
          </a:prstGeom>
        </p:spPr>
        <p:txBody>
          <a:bodyPr wrap="none">
            <a:spAutoFit/>
          </a:bodyPr>
          <a:lstStyle/>
          <a:p>
            <a:r>
              <a:rPr lang="en-US" baseline="30000" dirty="0" err="1"/>
              <a:t>eureka@oxfamintermon.org</a:t>
            </a:r>
            <a:r>
              <a:rPr lang="en-US" baseline="30000" dirty="0"/>
              <a:t> </a:t>
            </a:r>
          </a:p>
        </p:txBody>
      </p:sp>
      <p:sp>
        <p:nvSpPr>
          <p:cNvPr id="17" name="Rectángulo 16"/>
          <p:cNvSpPr/>
          <p:nvPr/>
        </p:nvSpPr>
        <p:spPr>
          <a:xfrm>
            <a:off x="6578337" y="4604730"/>
            <a:ext cx="2404826" cy="276999"/>
          </a:xfrm>
          <a:prstGeom prst="rect">
            <a:avLst/>
          </a:prstGeom>
        </p:spPr>
        <p:txBody>
          <a:bodyPr wrap="none">
            <a:spAutoFit/>
          </a:bodyPr>
          <a:lstStyle/>
          <a:p>
            <a:r>
              <a:rPr lang="en-US" baseline="30000" dirty="0"/>
              <a:t>http://eureka.oxfamintermon.org/</a:t>
            </a:r>
          </a:p>
        </p:txBody>
      </p:sp>
      <p:sp>
        <p:nvSpPr>
          <p:cNvPr id="18" name="Rectángulo 17"/>
          <p:cNvSpPr/>
          <p:nvPr/>
        </p:nvSpPr>
        <p:spPr>
          <a:xfrm>
            <a:off x="4712764" y="4425255"/>
            <a:ext cx="984565" cy="369332"/>
          </a:xfrm>
          <a:prstGeom prst="rect">
            <a:avLst/>
          </a:prstGeom>
        </p:spPr>
        <p:txBody>
          <a:bodyPr wrap="none" anchor="t">
            <a:spAutoFit/>
          </a:bodyPr>
          <a:lstStyle/>
          <a:p>
            <a:r>
              <a:rPr lang="en-US" baseline="-25000" dirty="0" err="1"/>
              <a:t>eureka_oes</a:t>
            </a:r>
            <a:endParaRPr lang="en-US" dirty="0"/>
          </a:p>
        </p:txBody>
      </p:sp>
    </p:spTree>
    <p:extLst>
      <p:ext uri="{BB962C8B-B14F-4D97-AF65-F5344CB8AC3E}">
        <p14:creationId xmlns:p14="http://schemas.microsoft.com/office/powerpoint/2010/main" val="1682329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022B03-DC80-4662-9EE9-B22290C63210}"/>
              </a:ext>
            </a:extLst>
          </p:cNvPr>
          <p:cNvSpPr txBox="1"/>
          <p:nvPr/>
        </p:nvSpPr>
        <p:spPr>
          <a:xfrm rot="16200000">
            <a:off x="-364076" y="1523573"/>
            <a:ext cx="5773918" cy="4894936"/>
          </a:xfrm>
          <a:prstGeom prst="rect">
            <a:avLst/>
          </a:prstGeom>
          <a:solidFill>
            <a:srgbClr val="15A03C"/>
          </a:solidFill>
        </p:spPr>
        <p:txBody>
          <a:bodyPr wrap="square" rtlCol="0">
            <a:spAutoFit/>
          </a:bodyPr>
          <a:lstStyle/>
          <a:p>
            <a:endParaRPr lang="fr-FR" sz="100" dirty="0">
              <a:highlight>
                <a:srgbClr val="15A03C"/>
              </a:highlight>
            </a:endParaRPr>
          </a:p>
        </p:txBody>
      </p:sp>
      <p:pic>
        <p:nvPicPr>
          <p:cNvPr id="9" name="Picture 8" descr="A picture containing photo, indoor&#10;&#10;Description generated with high confidence">
            <a:extLst>
              <a:ext uri="{FF2B5EF4-FFF2-40B4-BE49-F238E27FC236}">
                <a16:creationId xmlns:a16="http://schemas.microsoft.com/office/drawing/2014/main" id="{763B82ED-3DD4-4538-93FB-2E1D04F43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23" y="2677211"/>
            <a:ext cx="4204862" cy="1923068"/>
          </a:xfrm>
          <a:prstGeom prst="rect">
            <a:avLst/>
          </a:prstGeom>
        </p:spPr>
      </p:pic>
      <p:pic>
        <p:nvPicPr>
          <p:cNvPr id="15" name="Picture 14" descr="A screenshot of a cell phone&#10;&#10;Description generated with very high confidence">
            <a:extLst>
              <a:ext uri="{FF2B5EF4-FFF2-40B4-BE49-F238E27FC236}">
                <a16:creationId xmlns:a16="http://schemas.microsoft.com/office/drawing/2014/main" id="{42C18E86-BFA6-4F3A-B792-7F309FBC8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5890" y="2677211"/>
            <a:ext cx="3727833" cy="1867495"/>
          </a:xfrm>
          <a:prstGeom prst="rect">
            <a:avLst/>
          </a:prstGeom>
        </p:spPr>
      </p:pic>
      <p:sp>
        <p:nvSpPr>
          <p:cNvPr id="17" name="TextBox 16">
            <a:extLst>
              <a:ext uri="{FF2B5EF4-FFF2-40B4-BE49-F238E27FC236}">
                <a16:creationId xmlns:a16="http://schemas.microsoft.com/office/drawing/2014/main" id="{C4800324-16AE-470C-B4E7-D6D490847748}"/>
              </a:ext>
            </a:extLst>
          </p:cNvPr>
          <p:cNvSpPr txBox="1"/>
          <p:nvPr/>
        </p:nvSpPr>
        <p:spPr>
          <a:xfrm>
            <a:off x="158323" y="1747299"/>
            <a:ext cx="1741054" cy="400110"/>
          </a:xfrm>
          <a:prstGeom prst="rect">
            <a:avLst/>
          </a:prstGeom>
          <a:noFill/>
        </p:spPr>
        <p:txBody>
          <a:bodyPr wrap="none" rtlCol="0">
            <a:spAutoFit/>
          </a:bodyPr>
          <a:lstStyle/>
          <a:p>
            <a:r>
              <a:rPr lang="fr-FR" sz="2000" b="1" dirty="0">
                <a:solidFill>
                  <a:schemeClr val="bg1"/>
                </a:solidFill>
                <a:latin typeface="Oxfam Global Headline"/>
              </a:rPr>
              <a:t>THEMATIQUES</a:t>
            </a:r>
            <a:endParaRPr lang="es-AR" b="1" dirty="0">
              <a:solidFill>
                <a:schemeClr val="bg1"/>
              </a:solidFill>
              <a:latin typeface="Oxfam Global Headline"/>
            </a:endParaRPr>
          </a:p>
        </p:txBody>
      </p:sp>
      <p:sp>
        <p:nvSpPr>
          <p:cNvPr id="18" name="TextBox 17">
            <a:extLst>
              <a:ext uri="{FF2B5EF4-FFF2-40B4-BE49-F238E27FC236}">
                <a16:creationId xmlns:a16="http://schemas.microsoft.com/office/drawing/2014/main" id="{02331401-8972-4E33-B914-4430E1EB56A6}"/>
              </a:ext>
            </a:extLst>
          </p:cNvPr>
          <p:cNvSpPr txBox="1"/>
          <p:nvPr/>
        </p:nvSpPr>
        <p:spPr>
          <a:xfrm>
            <a:off x="5257355" y="1747299"/>
            <a:ext cx="2496966" cy="400110"/>
          </a:xfrm>
          <a:prstGeom prst="rect">
            <a:avLst/>
          </a:prstGeom>
          <a:noFill/>
        </p:spPr>
        <p:txBody>
          <a:bodyPr wrap="none" rtlCol="0">
            <a:spAutoFit/>
          </a:bodyPr>
          <a:lstStyle/>
          <a:p>
            <a:r>
              <a:rPr lang="fr-FR" sz="2000" b="1" dirty="0">
                <a:solidFill>
                  <a:schemeClr val="bg2"/>
                </a:solidFill>
                <a:latin typeface="Oxfam Global Headline"/>
              </a:rPr>
              <a:t>TYPES D’INNOVATION</a:t>
            </a:r>
            <a:endParaRPr lang="es-AR" sz="2000" b="1" dirty="0">
              <a:solidFill>
                <a:schemeClr val="bg2"/>
              </a:solidFill>
              <a:latin typeface="Oxfam Global Headline"/>
            </a:endParaRPr>
          </a:p>
        </p:txBody>
      </p:sp>
      <p:sp>
        <p:nvSpPr>
          <p:cNvPr id="19" name="TextBox 18">
            <a:extLst>
              <a:ext uri="{FF2B5EF4-FFF2-40B4-BE49-F238E27FC236}">
                <a16:creationId xmlns:a16="http://schemas.microsoft.com/office/drawing/2014/main" id="{624105F2-4E64-401D-9287-2AFC7B7BFF73}"/>
              </a:ext>
            </a:extLst>
          </p:cNvPr>
          <p:cNvSpPr txBox="1"/>
          <p:nvPr/>
        </p:nvSpPr>
        <p:spPr>
          <a:xfrm>
            <a:off x="69449" y="474350"/>
            <a:ext cx="4905510" cy="400110"/>
          </a:xfrm>
          <a:prstGeom prst="rect">
            <a:avLst/>
          </a:prstGeom>
          <a:noFill/>
        </p:spPr>
        <p:txBody>
          <a:bodyPr wrap="none" rtlCol="0">
            <a:spAutoFit/>
          </a:bodyPr>
          <a:lstStyle/>
          <a:p>
            <a:r>
              <a:rPr lang="fr-FR" sz="2000" b="1" dirty="0">
                <a:latin typeface="+mj-lt"/>
              </a:rPr>
              <a:t>CHOIX DU PROJET ET DU PROBLEME</a:t>
            </a:r>
            <a:endParaRPr lang="es-AR" sz="2000" b="1" dirty="0">
              <a:latin typeface="+mj-lt"/>
            </a:endParaRPr>
          </a:p>
        </p:txBody>
      </p:sp>
    </p:spTree>
    <p:extLst>
      <p:ext uri="{BB962C8B-B14F-4D97-AF65-F5344CB8AC3E}">
        <p14:creationId xmlns:p14="http://schemas.microsoft.com/office/powerpoint/2010/main" val="125255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57250" y="3216048"/>
            <a:ext cx="1334020" cy="415498"/>
          </a:xfrm>
          <a:prstGeom prst="rect">
            <a:avLst/>
          </a:prstGeom>
          <a:noFill/>
        </p:spPr>
        <p:txBody>
          <a:bodyPr wrap="none" rtlCol="0">
            <a:spAutoFit/>
          </a:bodyPr>
          <a:lstStyle/>
          <a:p>
            <a:r>
              <a:rPr lang="en-US" sz="2100" dirty="0" err="1">
                <a:latin typeface="Arial"/>
                <a:cs typeface="Arial"/>
              </a:rPr>
              <a:t>Contenus</a:t>
            </a:r>
            <a:endParaRPr lang="en-US" sz="2100" dirty="0">
              <a:latin typeface="Arial"/>
              <a:cs typeface="Arial"/>
            </a:endParaRPr>
          </a:p>
        </p:txBody>
      </p:sp>
      <p:sp>
        <p:nvSpPr>
          <p:cNvPr id="6" name="CuadroTexto 5"/>
          <p:cNvSpPr txBox="1"/>
          <p:nvPr/>
        </p:nvSpPr>
        <p:spPr>
          <a:xfrm>
            <a:off x="3571779" y="2246552"/>
            <a:ext cx="4036682" cy="2354491"/>
          </a:xfrm>
          <a:prstGeom prst="rect">
            <a:avLst/>
          </a:prstGeom>
          <a:noFill/>
        </p:spPr>
        <p:txBody>
          <a:bodyPr wrap="none" rtlCol="0">
            <a:spAutoFit/>
          </a:bodyPr>
          <a:lstStyle/>
          <a:p>
            <a:r>
              <a:rPr lang="en-US" sz="2100" dirty="0">
                <a:latin typeface="Arial"/>
                <a:cs typeface="Arial"/>
              </a:rPr>
              <a:t>Introduction</a:t>
            </a:r>
          </a:p>
          <a:p>
            <a:endParaRPr lang="en-US" sz="2100" dirty="0">
              <a:latin typeface="Arial"/>
              <a:cs typeface="Arial"/>
            </a:endParaRPr>
          </a:p>
          <a:p>
            <a:r>
              <a:rPr lang="en-US" sz="2100" b="1" dirty="0">
                <a:solidFill>
                  <a:schemeClr val="accent5">
                    <a:lumMod val="75000"/>
                  </a:schemeClr>
                </a:solidFill>
                <a:latin typeface="Arial"/>
                <a:cs typeface="Arial"/>
              </a:rPr>
              <a:t>Innovation et Design Thinking</a:t>
            </a:r>
          </a:p>
          <a:p>
            <a:endParaRPr lang="en-US" sz="2100" dirty="0">
              <a:latin typeface="Arial"/>
              <a:cs typeface="Arial"/>
            </a:endParaRPr>
          </a:p>
          <a:p>
            <a:r>
              <a:rPr lang="en-US" sz="2100" dirty="0" err="1">
                <a:latin typeface="Arial"/>
                <a:cs typeface="Arial"/>
              </a:rPr>
              <a:t>Outils</a:t>
            </a:r>
            <a:endParaRPr lang="en-US" sz="2100" dirty="0">
              <a:latin typeface="Arial"/>
              <a:cs typeface="Arial"/>
            </a:endParaRPr>
          </a:p>
          <a:p>
            <a:endParaRPr lang="en-US" sz="2100" dirty="0">
              <a:latin typeface="Arial"/>
              <a:cs typeface="Arial"/>
            </a:endParaRPr>
          </a:p>
          <a:p>
            <a:r>
              <a:rPr lang="en-US" sz="2100" dirty="0">
                <a:solidFill>
                  <a:srgbClr val="000000"/>
                </a:solidFill>
                <a:latin typeface="Arial"/>
                <a:cs typeface="Arial"/>
              </a:rPr>
              <a:t>Marche à </a:t>
            </a:r>
            <a:r>
              <a:rPr lang="en-US" sz="2100" dirty="0" err="1">
                <a:solidFill>
                  <a:srgbClr val="000000"/>
                </a:solidFill>
                <a:latin typeface="Arial"/>
                <a:cs typeface="Arial"/>
              </a:rPr>
              <a:t>suivre</a:t>
            </a:r>
            <a:endParaRPr lang="en-US" sz="2100" dirty="0">
              <a:solidFill>
                <a:srgbClr val="000000"/>
              </a:solidFill>
              <a:latin typeface="Arial"/>
              <a:cs typeface="Arial"/>
            </a:endParaRPr>
          </a:p>
        </p:txBody>
      </p:sp>
      <p:cxnSp>
        <p:nvCxnSpPr>
          <p:cNvPr id="8" name="Conector recto 7"/>
          <p:cNvCxnSpPr/>
          <p:nvPr/>
        </p:nvCxnSpPr>
        <p:spPr>
          <a:xfrm>
            <a:off x="2971800" y="1649233"/>
            <a:ext cx="0" cy="3526046"/>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276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852E63E-AD53-4AA5-8C2D-4C4AEEE60F6E}"/>
              </a:ext>
            </a:extLst>
          </p:cNvPr>
          <p:cNvSpPr>
            <a:spLocks/>
          </p:cNvSpPr>
          <p:nvPr/>
        </p:nvSpPr>
        <p:spPr bwMode="auto">
          <a:xfrm>
            <a:off x="659762" y="2653270"/>
            <a:ext cx="7908863" cy="145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30479" bIns="0"/>
          <a:lstStyle/>
          <a:p>
            <a:pPr marL="29766" algn="ctr"/>
            <a:r>
              <a:rPr lang="en-US" sz="5400" dirty="0">
                <a:solidFill>
                  <a:srgbClr val="FFFFFF"/>
                </a:solidFill>
                <a:latin typeface="Oxfam Global Headline"/>
                <a:ea typeface="ＭＳ Ｐゴシック" charset="0"/>
                <a:cs typeface="Helvetica Light" charset="0"/>
                <a:sym typeface="Helvetica Light" charset="0"/>
              </a:rPr>
              <a:t>QU’EST CE QUE L’INNOVATION SOCIALE?</a:t>
            </a:r>
            <a:endParaRPr lang="en-US" sz="4050" dirty="0">
              <a:solidFill>
                <a:srgbClr val="FFFFFF"/>
              </a:solidFill>
              <a:latin typeface="Oxfam Global Headline"/>
              <a:ea typeface="ＭＳ Ｐゴシック" charset="0"/>
              <a:cs typeface="Helvetica Light" charset="0"/>
              <a:sym typeface="Helvetica Light" charset="0"/>
            </a:endParaRPr>
          </a:p>
        </p:txBody>
      </p:sp>
    </p:spTree>
    <p:extLst>
      <p:ext uri="{BB962C8B-B14F-4D97-AF65-F5344CB8AC3E}">
        <p14:creationId xmlns:p14="http://schemas.microsoft.com/office/powerpoint/2010/main" val="119507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79E6F0B-5E2A-4E8C-AB73-8E2C8D250AD8}"/>
              </a:ext>
            </a:extLst>
          </p:cNvPr>
          <p:cNvSpPr txBox="1"/>
          <p:nvPr/>
        </p:nvSpPr>
        <p:spPr>
          <a:xfrm rot="16200000" flipV="1">
            <a:off x="-479423" y="1842937"/>
            <a:ext cx="5613292" cy="4416835"/>
          </a:xfrm>
          <a:prstGeom prst="rect">
            <a:avLst/>
          </a:prstGeom>
          <a:solidFill>
            <a:srgbClr val="15A03C"/>
          </a:solidFill>
        </p:spPr>
        <p:txBody>
          <a:bodyPr wrap="square" rtlCol="0">
            <a:spAutoFit/>
          </a:bodyPr>
          <a:lstStyle/>
          <a:p>
            <a:endParaRPr lang="fr-FR" sz="100" dirty="0">
              <a:highlight>
                <a:srgbClr val="15A03C"/>
              </a:highlight>
            </a:endParaRPr>
          </a:p>
        </p:txBody>
      </p:sp>
      <p:pic>
        <p:nvPicPr>
          <p:cNvPr id="5" name="Content Placeholder 4">
            <a:extLst>
              <a:ext uri="{FF2B5EF4-FFF2-40B4-BE49-F238E27FC236}">
                <a16:creationId xmlns:a16="http://schemas.microsoft.com/office/drawing/2014/main" id="{C0F9F564-2AD4-4A65-82CD-96C335E65F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46945" y="3173655"/>
            <a:ext cx="3628072" cy="3039248"/>
          </a:xfrm>
        </p:spPr>
      </p:pic>
      <p:sp>
        <p:nvSpPr>
          <p:cNvPr id="7" name="TextBox 6">
            <a:extLst>
              <a:ext uri="{FF2B5EF4-FFF2-40B4-BE49-F238E27FC236}">
                <a16:creationId xmlns:a16="http://schemas.microsoft.com/office/drawing/2014/main" id="{7CBA2F9B-D7C3-4107-9DE3-1F006047354D}"/>
              </a:ext>
            </a:extLst>
          </p:cNvPr>
          <p:cNvSpPr txBox="1"/>
          <p:nvPr/>
        </p:nvSpPr>
        <p:spPr>
          <a:xfrm>
            <a:off x="1124744" y="1619634"/>
            <a:ext cx="3051541" cy="4093428"/>
          </a:xfrm>
          <a:prstGeom prst="rect">
            <a:avLst/>
          </a:prstGeom>
          <a:noFill/>
        </p:spPr>
        <p:txBody>
          <a:bodyPr wrap="square" rtlCol="0">
            <a:spAutoFit/>
          </a:bodyPr>
          <a:lstStyle/>
          <a:p>
            <a:pPr algn="r"/>
            <a:r>
              <a:rPr lang="es-ES" sz="2000" i="1" dirty="0">
                <a:solidFill>
                  <a:schemeClr val="bg1"/>
                </a:solidFill>
                <a:latin typeface="Oxfam Global Headline"/>
              </a:rPr>
              <a:t>Les </a:t>
            </a:r>
            <a:r>
              <a:rPr lang="es-ES" sz="2000" i="1" dirty="0" err="1">
                <a:solidFill>
                  <a:schemeClr val="bg1"/>
                </a:solidFill>
                <a:latin typeface="Oxfam Global Headline"/>
              </a:rPr>
              <a:t>innovations</a:t>
            </a:r>
            <a:r>
              <a:rPr lang="es-ES" sz="2000" i="1" dirty="0">
                <a:solidFill>
                  <a:schemeClr val="bg1"/>
                </a:solidFill>
                <a:latin typeface="Oxfam Global Headline"/>
              </a:rPr>
              <a:t> sociales </a:t>
            </a:r>
            <a:r>
              <a:rPr lang="es-ES" sz="2000" i="1" dirty="0" err="1">
                <a:solidFill>
                  <a:schemeClr val="bg1"/>
                </a:solidFill>
                <a:latin typeface="Oxfam Global Headline"/>
              </a:rPr>
              <a:t>sont</a:t>
            </a:r>
            <a:r>
              <a:rPr lang="es-ES" sz="2000" i="1" dirty="0">
                <a:solidFill>
                  <a:schemeClr val="bg1"/>
                </a:solidFill>
                <a:latin typeface="Oxfam Global Headline"/>
              </a:rPr>
              <a:t> de </a:t>
            </a:r>
            <a:r>
              <a:rPr lang="es-ES" sz="2000" i="1" dirty="0" err="1">
                <a:solidFill>
                  <a:schemeClr val="bg1"/>
                </a:solidFill>
                <a:latin typeface="Oxfam Global Headline"/>
              </a:rPr>
              <a:t>nouvelles</a:t>
            </a:r>
            <a:r>
              <a:rPr lang="es-ES" sz="2000" i="1" dirty="0">
                <a:solidFill>
                  <a:schemeClr val="bg1"/>
                </a:solidFill>
                <a:latin typeface="Oxfam Global Headline"/>
              </a:rPr>
              <a:t> </a:t>
            </a:r>
            <a:r>
              <a:rPr lang="es-ES" sz="2000" i="1" dirty="0" err="1">
                <a:solidFill>
                  <a:schemeClr val="bg1"/>
                </a:solidFill>
                <a:latin typeface="Oxfam Global Headline"/>
              </a:rPr>
              <a:t>idées</a:t>
            </a:r>
            <a:r>
              <a:rPr lang="es-ES" sz="2000" i="1" dirty="0">
                <a:solidFill>
                  <a:schemeClr val="bg1"/>
                </a:solidFill>
                <a:latin typeface="Oxfam Global Headline"/>
              </a:rPr>
              <a:t> qui </a:t>
            </a:r>
            <a:r>
              <a:rPr lang="es-ES" sz="2000" i="1" dirty="0" err="1">
                <a:solidFill>
                  <a:schemeClr val="bg1"/>
                </a:solidFill>
                <a:latin typeface="Oxfam Global Headline"/>
              </a:rPr>
              <a:t>satisfont</a:t>
            </a:r>
            <a:r>
              <a:rPr lang="es-ES" sz="2000" i="1" dirty="0">
                <a:solidFill>
                  <a:schemeClr val="bg1"/>
                </a:solidFill>
                <a:latin typeface="Oxfam Global Headline"/>
              </a:rPr>
              <a:t> les </a:t>
            </a:r>
            <a:r>
              <a:rPr lang="es-ES" sz="2000" i="1" dirty="0" err="1">
                <a:solidFill>
                  <a:schemeClr val="bg1"/>
                </a:solidFill>
                <a:latin typeface="Oxfam Global Headline"/>
              </a:rPr>
              <a:t>nécessités</a:t>
            </a:r>
            <a:r>
              <a:rPr lang="es-ES" sz="2000" i="1" dirty="0">
                <a:solidFill>
                  <a:schemeClr val="bg1"/>
                </a:solidFill>
                <a:latin typeface="Oxfam Global Headline"/>
              </a:rPr>
              <a:t> sociales, </a:t>
            </a:r>
            <a:r>
              <a:rPr lang="es-ES" sz="2000" i="1" dirty="0" err="1">
                <a:solidFill>
                  <a:schemeClr val="bg1"/>
                </a:solidFill>
                <a:latin typeface="Oxfam Global Headline"/>
              </a:rPr>
              <a:t>créent</a:t>
            </a:r>
            <a:r>
              <a:rPr lang="es-ES" sz="2000" i="1" dirty="0">
                <a:solidFill>
                  <a:schemeClr val="bg1"/>
                </a:solidFill>
                <a:latin typeface="Oxfam Global Headline"/>
              </a:rPr>
              <a:t> des </a:t>
            </a:r>
            <a:r>
              <a:rPr lang="es-ES" sz="2000" i="1" dirty="0" err="1">
                <a:solidFill>
                  <a:schemeClr val="bg1"/>
                </a:solidFill>
                <a:latin typeface="Oxfam Global Headline"/>
              </a:rPr>
              <a:t>relations</a:t>
            </a:r>
            <a:r>
              <a:rPr lang="es-ES" sz="2000" i="1" dirty="0">
                <a:solidFill>
                  <a:schemeClr val="bg1"/>
                </a:solidFill>
                <a:latin typeface="Oxfam Global Headline"/>
              </a:rPr>
              <a:t> sociales et </a:t>
            </a:r>
            <a:r>
              <a:rPr lang="es-ES" sz="2000" i="1" dirty="0" err="1">
                <a:solidFill>
                  <a:schemeClr val="bg1"/>
                </a:solidFill>
                <a:latin typeface="Oxfam Global Headline"/>
              </a:rPr>
              <a:t>impulsent</a:t>
            </a:r>
            <a:r>
              <a:rPr lang="es-ES" sz="2000" i="1" dirty="0">
                <a:solidFill>
                  <a:schemeClr val="bg1"/>
                </a:solidFill>
                <a:latin typeface="Oxfam Global Headline"/>
              </a:rPr>
              <a:t> de </a:t>
            </a:r>
            <a:r>
              <a:rPr lang="es-ES" sz="2000" i="1" dirty="0" err="1">
                <a:solidFill>
                  <a:schemeClr val="bg1"/>
                </a:solidFill>
                <a:latin typeface="Oxfam Global Headline"/>
              </a:rPr>
              <a:t>nouvelles</a:t>
            </a:r>
            <a:r>
              <a:rPr lang="es-ES" sz="2000" i="1" dirty="0">
                <a:solidFill>
                  <a:schemeClr val="bg1"/>
                </a:solidFill>
                <a:latin typeface="Oxfam Global Headline"/>
              </a:rPr>
              <a:t> </a:t>
            </a:r>
            <a:r>
              <a:rPr lang="es-ES" sz="2000" i="1" dirty="0" err="1">
                <a:solidFill>
                  <a:schemeClr val="bg1"/>
                </a:solidFill>
                <a:latin typeface="Oxfam Global Headline"/>
              </a:rPr>
              <a:t>collaborations</a:t>
            </a:r>
            <a:r>
              <a:rPr lang="es-ES" sz="2000" i="1" dirty="0">
                <a:solidFill>
                  <a:schemeClr val="bg1"/>
                </a:solidFill>
                <a:latin typeface="Oxfam Global Headline"/>
              </a:rPr>
              <a:t>. Ces </a:t>
            </a:r>
            <a:r>
              <a:rPr lang="es-ES" sz="2000" i="1" dirty="0" err="1">
                <a:solidFill>
                  <a:schemeClr val="bg1"/>
                </a:solidFill>
                <a:latin typeface="Oxfam Global Headline"/>
              </a:rPr>
              <a:t>innovations</a:t>
            </a:r>
            <a:r>
              <a:rPr lang="es-ES" sz="2000" i="1" dirty="0">
                <a:solidFill>
                  <a:schemeClr val="bg1"/>
                </a:solidFill>
                <a:latin typeface="Oxfam Global Headline"/>
              </a:rPr>
              <a:t> </a:t>
            </a:r>
            <a:r>
              <a:rPr lang="es-ES" sz="2000" i="1" dirty="0" err="1">
                <a:solidFill>
                  <a:schemeClr val="bg1"/>
                </a:solidFill>
                <a:latin typeface="Oxfam Global Headline"/>
              </a:rPr>
              <a:t>peuvent</a:t>
            </a:r>
            <a:r>
              <a:rPr lang="es-ES" sz="2000" i="1" dirty="0">
                <a:solidFill>
                  <a:schemeClr val="bg1"/>
                </a:solidFill>
                <a:latin typeface="Oxfam Global Headline"/>
              </a:rPr>
              <a:t> </a:t>
            </a:r>
            <a:r>
              <a:rPr lang="es-ES" sz="2000" i="1" dirty="0" err="1">
                <a:solidFill>
                  <a:schemeClr val="bg1"/>
                </a:solidFill>
                <a:latin typeface="Oxfam Global Headline"/>
              </a:rPr>
              <a:t>être</a:t>
            </a:r>
            <a:r>
              <a:rPr lang="es-ES" sz="2000" i="1" dirty="0">
                <a:solidFill>
                  <a:schemeClr val="bg1"/>
                </a:solidFill>
                <a:latin typeface="Oxfam Global Headline"/>
              </a:rPr>
              <a:t> des </a:t>
            </a:r>
            <a:r>
              <a:rPr lang="es-ES" sz="2000" i="1" dirty="0" err="1">
                <a:solidFill>
                  <a:schemeClr val="bg1"/>
                </a:solidFill>
                <a:latin typeface="Oxfam Global Headline"/>
              </a:rPr>
              <a:t>produits</a:t>
            </a:r>
            <a:r>
              <a:rPr lang="es-ES" sz="2000" i="1" dirty="0">
                <a:solidFill>
                  <a:schemeClr val="bg1"/>
                </a:solidFill>
                <a:latin typeface="Oxfam Global Headline"/>
              </a:rPr>
              <a:t>, des </a:t>
            </a:r>
            <a:r>
              <a:rPr lang="es-ES" sz="2000" i="1" dirty="0" err="1">
                <a:solidFill>
                  <a:schemeClr val="bg1"/>
                </a:solidFill>
                <a:latin typeface="Oxfam Global Headline"/>
              </a:rPr>
              <a:t>services</a:t>
            </a:r>
            <a:r>
              <a:rPr lang="es-ES" sz="2000" i="1" dirty="0">
                <a:solidFill>
                  <a:schemeClr val="bg1"/>
                </a:solidFill>
                <a:latin typeface="Oxfam Global Headline"/>
              </a:rPr>
              <a:t>, </a:t>
            </a:r>
            <a:r>
              <a:rPr lang="es-ES" sz="2000" i="1" dirty="0" err="1">
                <a:solidFill>
                  <a:schemeClr val="bg1"/>
                </a:solidFill>
                <a:latin typeface="Oxfam Global Headline"/>
              </a:rPr>
              <a:t>ou</a:t>
            </a:r>
            <a:r>
              <a:rPr lang="es-ES" sz="2000" i="1" dirty="0">
                <a:solidFill>
                  <a:schemeClr val="bg1"/>
                </a:solidFill>
                <a:latin typeface="Oxfam Global Headline"/>
              </a:rPr>
              <a:t> des </a:t>
            </a:r>
            <a:r>
              <a:rPr lang="es-ES" sz="2000" i="1" dirty="0" err="1">
                <a:solidFill>
                  <a:schemeClr val="bg1"/>
                </a:solidFill>
                <a:latin typeface="Oxfam Global Headline"/>
              </a:rPr>
              <a:t>modèles</a:t>
            </a:r>
            <a:r>
              <a:rPr lang="es-ES" sz="2000" i="1" dirty="0">
                <a:solidFill>
                  <a:schemeClr val="bg1"/>
                </a:solidFill>
                <a:latin typeface="Oxfam Global Headline"/>
              </a:rPr>
              <a:t> qui </a:t>
            </a:r>
            <a:r>
              <a:rPr lang="es-ES" sz="2000" i="1" dirty="0" err="1">
                <a:solidFill>
                  <a:schemeClr val="bg1"/>
                </a:solidFill>
                <a:latin typeface="Oxfam Global Headline"/>
              </a:rPr>
              <a:t>répondent</a:t>
            </a:r>
            <a:r>
              <a:rPr lang="es-ES" sz="2000" i="1" dirty="0">
                <a:solidFill>
                  <a:schemeClr val="bg1"/>
                </a:solidFill>
                <a:latin typeface="Oxfam Global Headline"/>
              </a:rPr>
              <a:t> </a:t>
            </a:r>
            <a:r>
              <a:rPr lang="es-ES" sz="2000" i="1" dirty="0" err="1">
                <a:solidFill>
                  <a:schemeClr val="bg1"/>
                </a:solidFill>
                <a:latin typeface="Oxfam Global Headline"/>
              </a:rPr>
              <a:t>aux</a:t>
            </a:r>
            <a:r>
              <a:rPr lang="es-ES" sz="2000" i="1" dirty="0">
                <a:solidFill>
                  <a:schemeClr val="bg1"/>
                </a:solidFill>
                <a:latin typeface="Oxfam Global Headline"/>
              </a:rPr>
              <a:t> </a:t>
            </a:r>
            <a:r>
              <a:rPr lang="es-ES" sz="2000" i="1" dirty="0" err="1">
                <a:solidFill>
                  <a:schemeClr val="bg1"/>
                </a:solidFill>
                <a:latin typeface="Oxfam Global Headline"/>
              </a:rPr>
              <a:t>besoins</a:t>
            </a:r>
            <a:r>
              <a:rPr lang="es-ES" sz="2000" i="1" dirty="0">
                <a:solidFill>
                  <a:schemeClr val="bg1"/>
                </a:solidFill>
                <a:latin typeface="Oxfam Global Headline"/>
              </a:rPr>
              <a:t> non </a:t>
            </a:r>
            <a:r>
              <a:rPr lang="es-ES" sz="2000" i="1" dirty="0" err="1">
                <a:solidFill>
                  <a:schemeClr val="bg1"/>
                </a:solidFill>
                <a:latin typeface="Oxfam Global Headline"/>
              </a:rPr>
              <a:t>remplis</a:t>
            </a:r>
            <a:r>
              <a:rPr lang="es-ES" sz="2000" i="1" dirty="0">
                <a:solidFill>
                  <a:schemeClr val="bg1"/>
                </a:solidFill>
                <a:latin typeface="Oxfam Global Headline"/>
              </a:rPr>
              <a:t> </a:t>
            </a:r>
            <a:r>
              <a:rPr lang="es-ES" sz="2000" i="1" dirty="0" err="1">
                <a:solidFill>
                  <a:schemeClr val="bg1"/>
                </a:solidFill>
                <a:latin typeface="Oxfam Global Headline"/>
              </a:rPr>
              <a:t>avec</a:t>
            </a:r>
            <a:r>
              <a:rPr lang="es-ES" sz="2000" i="1" dirty="0">
                <a:solidFill>
                  <a:schemeClr val="bg1"/>
                </a:solidFill>
                <a:latin typeface="Oxfam Global Headline"/>
              </a:rPr>
              <a:t> </a:t>
            </a:r>
            <a:r>
              <a:rPr lang="es-ES" sz="2000" i="1" dirty="0" err="1">
                <a:solidFill>
                  <a:schemeClr val="bg1"/>
                </a:solidFill>
                <a:latin typeface="Oxfam Global Headline"/>
              </a:rPr>
              <a:t>davantage</a:t>
            </a:r>
            <a:r>
              <a:rPr lang="es-ES" sz="2000" i="1" dirty="0">
                <a:solidFill>
                  <a:schemeClr val="bg1"/>
                </a:solidFill>
                <a:latin typeface="Oxfam Global Headline"/>
              </a:rPr>
              <a:t> </a:t>
            </a:r>
            <a:r>
              <a:rPr lang="es-ES" sz="2000" i="1" dirty="0" err="1">
                <a:solidFill>
                  <a:schemeClr val="bg1"/>
                </a:solidFill>
                <a:latin typeface="Oxfam Global Headline"/>
              </a:rPr>
              <a:t>d’efficacité</a:t>
            </a:r>
            <a:r>
              <a:rPr lang="es-ES" sz="2000" i="1" dirty="0">
                <a:solidFill>
                  <a:schemeClr val="bg1"/>
                </a:solidFill>
                <a:latin typeface="Oxfam Global Headline"/>
              </a:rPr>
              <a:t>”</a:t>
            </a:r>
            <a:endParaRPr lang="fr-FR" sz="2000" dirty="0">
              <a:solidFill>
                <a:schemeClr val="bg1"/>
              </a:solidFill>
              <a:latin typeface="Oxfam Global Headline"/>
            </a:endParaRPr>
          </a:p>
        </p:txBody>
      </p:sp>
      <p:sp>
        <p:nvSpPr>
          <p:cNvPr id="8" name="Rectángulo 4">
            <a:extLst>
              <a:ext uri="{FF2B5EF4-FFF2-40B4-BE49-F238E27FC236}">
                <a16:creationId xmlns:a16="http://schemas.microsoft.com/office/drawing/2014/main" id="{28639D57-CE0D-4CE9-85BC-43FE826B14A6}"/>
              </a:ext>
            </a:extLst>
          </p:cNvPr>
          <p:cNvSpPr/>
          <p:nvPr/>
        </p:nvSpPr>
        <p:spPr>
          <a:xfrm>
            <a:off x="929023" y="5751238"/>
            <a:ext cx="3442984" cy="461665"/>
          </a:xfrm>
          <a:prstGeom prst="rect">
            <a:avLst/>
          </a:prstGeom>
        </p:spPr>
        <p:txBody>
          <a:bodyPr wrap="square">
            <a:spAutoFit/>
          </a:bodyPr>
          <a:lstStyle/>
          <a:p>
            <a:r>
              <a:rPr lang="en-US" sz="1200" i="1" dirty="0">
                <a:solidFill>
                  <a:schemeClr val="bg1"/>
                </a:solidFill>
              </a:rPr>
              <a:t>Document reference sur </a:t>
            </a:r>
            <a:r>
              <a:rPr lang="en-US" sz="1200" i="1" dirty="0" err="1">
                <a:solidFill>
                  <a:schemeClr val="bg1"/>
                </a:solidFill>
              </a:rPr>
              <a:t>l’innovation</a:t>
            </a:r>
            <a:r>
              <a:rPr lang="en-US" sz="1200" i="1" dirty="0">
                <a:solidFill>
                  <a:schemeClr val="bg1"/>
                </a:solidFill>
              </a:rPr>
              <a:t> à Oxfam</a:t>
            </a:r>
          </a:p>
          <a:p>
            <a:r>
              <a:rPr lang="en-US" sz="1200" i="1" dirty="0">
                <a:solidFill>
                  <a:schemeClr val="bg1"/>
                </a:solidFill>
              </a:rPr>
              <a:t>(</a:t>
            </a:r>
            <a:r>
              <a:rPr lang="en-US" sz="1200" i="1" dirty="0" err="1">
                <a:solidFill>
                  <a:schemeClr val="bg1"/>
                </a:solidFill>
              </a:rPr>
              <a:t>En</a:t>
            </a:r>
            <a:r>
              <a:rPr lang="en-US" sz="1200" i="1" dirty="0">
                <a:solidFill>
                  <a:schemeClr val="bg1"/>
                </a:solidFill>
              </a:rPr>
              <a:t> </a:t>
            </a:r>
            <a:r>
              <a:rPr lang="en-US" sz="1200" i="1" dirty="0" err="1">
                <a:solidFill>
                  <a:schemeClr val="bg1"/>
                </a:solidFill>
              </a:rPr>
              <a:t>cours</a:t>
            </a:r>
            <a:r>
              <a:rPr lang="en-US" sz="1200" i="1" dirty="0">
                <a:solidFill>
                  <a:schemeClr val="bg1"/>
                </a:solidFill>
              </a:rPr>
              <a:t> de </a:t>
            </a:r>
            <a:r>
              <a:rPr lang="en-US" sz="1200" i="1" dirty="0" err="1">
                <a:solidFill>
                  <a:schemeClr val="bg1"/>
                </a:solidFill>
              </a:rPr>
              <a:t>révision</a:t>
            </a:r>
            <a:r>
              <a:rPr lang="en-US" sz="1200" i="1" dirty="0">
                <a:solidFill>
                  <a:schemeClr val="bg1"/>
                </a:solidFill>
              </a:rPr>
              <a:t> par DEVKIF)</a:t>
            </a:r>
          </a:p>
        </p:txBody>
      </p:sp>
      <p:sp>
        <p:nvSpPr>
          <p:cNvPr id="10" name="TextBox 9">
            <a:extLst>
              <a:ext uri="{FF2B5EF4-FFF2-40B4-BE49-F238E27FC236}">
                <a16:creationId xmlns:a16="http://schemas.microsoft.com/office/drawing/2014/main" id="{F3E0BAE8-98E2-4B17-A42F-A918C3AE9019}"/>
              </a:ext>
            </a:extLst>
          </p:cNvPr>
          <p:cNvSpPr txBox="1"/>
          <p:nvPr/>
        </p:nvSpPr>
        <p:spPr>
          <a:xfrm>
            <a:off x="5072592" y="1650161"/>
            <a:ext cx="3402425" cy="1523494"/>
          </a:xfrm>
          <a:prstGeom prst="rect">
            <a:avLst/>
          </a:prstGeom>
          <a:noFill/>
        </p:spPr>
        <p:txBody>
          <a:bodyPr wrap="square" rtlCol="0">
            <a:spAutoFit/>
          </a:bodyPr>
          <a:lstStyle/>
          <a:p>
            <a:pPr algn="ctr"/>
            <a:r>
              <a:rPr lang="es-AR" b="1" dirty="0">
                <a:solidFill>
                  <a:schemeClr val="bg2"/>
                </a:solidFill>
              </a:rPr>
              <a:t>“</a:t>
            </a:r>
            <a:r>
              <a:rPr lang="es-AR" b="1" dirty="0" err="1">
                <a:solidFill>
                  <a:schemeClr val="bg2"/>
                </a:solidFill>
              </a:rPr>
              <a:t>Nouvelles</a:t>
            </a:r>
            <a:r>
              <a:rPr lang="es-AR" b="1" dirty="0">
                <a:solidFill>
                  <a:schemeClr val="bg2"/>
                </a:solidFill>
              </a:rPr>
              <a:t> </a:t>
            </a:r>
            <a:r>
              <a:rPr lang="es-AR" b="1" dirty="0" err="1">
                <a:solidFill>
                  <a:schemeClr val="bg2"/>
                </a:solidFill>
              </a:rPr>
              <a:t>solutions</a:t>
            </a:r>
            <a:r>
              <a:rPr lang="es-AR" b="1" dirty="0">
                <a:solidFill>
                  <a:schemeClr val="bg2"/>
                </a:solidFill>
              </a:rPr>
              <a:t> qui </a:t>
            </a:r>
            <a:r>
              <a:rPr lang="es-AR" b="1" dirty="0" err="1">
                <a:solidFill>
                  <a:schemeClr val="bg2"/>
                </a:solidFill>
              </a:rPr>
              <a:t>rencontrent</a:t>
            </a:r>
            <a:r>
              <a:rPr lang="es-AR" b="1" dirty="0">
                <a:solidFill>
                  <a:schemeClr val="bg2"/>
                </a:solidFill>
              </a:rPr>
              <a:t> des </a:t>
            </a:r>
            <a:r>
              <a:rPr lang="es-AR" b="1" dirty="0" err="1">
                <a:solidFill>
                  <a:schemeClr val="bg2"/>
                </a:solidFill>
              </a:rPr>
              <a:t>besoins</a:t>
            </a:r>
            <a:r>
              <a:rPr lang="es-AR" b="1" dirty="0">
                <a:solidFill>
                  <a:schemeClr val="bg2"/>
                </a:solidFill>
              </a:rPr>
              <a:t> non </a:t>
            </a:r>
            <a:r>
              <a:rPr lang="es-AR" b="1" dirty="0" err="1">
                <a:solidFill>
                  <a:schemeClr val="bg2"/>
                </a:solidFill>
              </a:rPr>
              <a:t>remplis</a:t>
            </a:r>
            <a:r>
              <a:rPr lang="es-AR" b="1" dirty="0">
                <a:solidFill>
                  <a:schemeClr val="bg2"/>
                </a:solidFill>
              </a:rPr>
              <a:t> et </a:t>
            </a:r>
            <a:r>
              <a:rPr lang="es-AR" b="1" dirty="0" err="1">
                <a:solidFill>
                  <a:schemeClr val="bg2"/>
                </a:solidFill>
              </a:rPr>
              <a:t>améliorent</a:t>
            </a:r>
            <a:r>
              <a:rPr lang="es-AR" b="1" dirty="0">
                <a:solidFill>
                  <a:schemeClr val="bg2"/>
                </a:solidFill>
              </a:rPr>
              <a:t> la vie des </a:t>
            </a:r>
            <a:r>
              <a:rPr lang="es-AR" b="1" dirty="0" err="1">
                <a:solidFill>
                  <a:schemeClr val="bg2"/>
                </a:solidFill>
              </a:rPr>
              <a:t>populations</a:t>
            </a:r>
            <a:r>
              <a:rPr lang="es-AR" b="1" dirty="0">
                <a:solidFill>
                  <a:schemeClr val="bg2"/>
                </a:solidFill>
              </a:rPr>
              <a:t>”</a:t>
            </a:r>
            <a:endParaRPr lang="fr-FR" sz="2100" b="1" dirty="0">
              <a:solidFill>
                <a:schemeClr val="bg2"/>
              </a:solidFill>
              <a:latin typeface="Oxfam Global Headline"/>
            </a:endParaRPr>
          </a:p>
          <a:p>
            <a:pPr algn="ctr"/>
            <a:endParaRPr lang="fr-FR" dirty="0"/>
          </a:p>
        </p:txBody>
      </p:sp>
      <p:sp>
        <p:nvSpPr>
          <p:cNvPr id="3" name="TextBox 2">
            <a:extLst>
              <a:ext uri="{FF2B5EF4-FFF2-40B4-BE49-F238E27FC236}">
                <a16:creationId xmlns:a16="http://schemas.microsoft.com/office/drawing/2014/main" id="{83E8D3BC-E6E6-411A-8998-49B94702A711}"/>
              </a:ext>
            </a:extLst>
          </p:cNvPr>
          <p:cNvSpPr txBox="1"/>
          <p:nvPr/>
        </p:nvSpPr>
        <p:spPr>
          <a:xfrm>
            <a:off x="118805" y="462675"/>
            <a:ext cx="4040530" cy="646331"/>
          </a:xfrm>
          <a:prstGeom prst="rect">
            <a:avLst/>
          </a:prstGeom>
          <a:noFill/>
        </p:spPr>
        <p:txBody>
          <a:bodyPr wrap="none" rtlCol="0">
            <a:spAutoFit/>
          </a:bodyPr>
          <a:lstStyle/>
          <a:p>
            <a:r>
              <a:rPr lang="fr-FR" dirty="0"/>
              <a:t>INNOVATION SOCIALE</a:t>
            </a:r>
          </a:p>
          <a:p>
            <a:r>
              <a:rPr lang="fr-FR" b="1" dirty="0"/>
              <a:t>DES SOLUTIONS ET DES BESOINS</a:t>
            </a:r>
            <a:endParaRPr lang="es-AR" b="1" dirty="0"/>
          </a:p>
        </p:txBody>
      </p:sp>
    </p:spTree>
    <p:extLst>
      <p:ext uri="{BB962C8B-B14F-4D97-AF65-F5344CB8AC3E}">
        <p14:creationId xmlns:p14="http://schemas.microsoft.com/office/powerpoint/2010/main" val="212888644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D0612C-CB68-4C65-9008-085E1A95A531}"/>
              </a:ext>
            </a:extLst>
          </p:cNvPr>
          <p:cNvSpPr>
            <a:spLocks noGrp="1"/>
          </p:cNvSpPr>
          <p:nvPr>
            <p:ph idx="1"/>
          </p:nvPr>
        </p:nvSpPr>
        <p:spPr>
          <a:xfrm>
            <a:off x="5240311" y="1838227"/>
            <a:ext cx="2864756" cy="3921553"/>
          </a:xfrm>
          <a:solidFill>
            <a:schemeClr val="bg1"/>
          </a:solidFill>
        </p:spPr>
        <p:txBody>
          <a:bodyPr/>
          <a:lstStyle/>
          <a:p>
            <a:pPr marL="0" indent="0" algn="just">
              <a:buNone/>
            </a:pPr>
            <a:r>
              <a:rPr lang="es-ES" sz="1800" dirty="0">
                <a:solidFill>
                  <a:schemeClr val="bg2"/>
                </a:solidFill>
                <a:latin typeface="Arial" panose="020B0604020202020204" pitchFamily="34" charset="0"/>
                <a:cs typeface="Arial" panose="020B0604020202020204" pitchFamily="34" charset="0"/>
              </a:rPr>
              <a:t>“</a:t>
            </a:r>
            <a:r>
              <a:rPr lang="es-ES" sz="1800" dirty="0" err="1">
                <a:solidFill>
                  <a:schemeClr val="bg2"/>
                </a:solidFill>
                <a:latin typeface="Arial" panose="020B0604020202020204" pitchFamily="34" charset="0"/>
                <a:cs typeface="Arial" panose="020B0604020202020204" pitchFamily="34" charset="0"/>
              </a:rPr>
              <a:t>Receuillir</a:t>
            </a:r>
            <a:r>
              <a:rPr lang="es-ES" sz="1800" dirty="0">
                <a:solidFill>
                  <a:schemeClr val="bg2"/>
                </a:solidFill>
                <a:latin typeface="Arial" panose="020B0604020202020204" pitchFamily="34" charset="0"/>
                <a:cs typeface="Arial" panose="020B0604020202020204" pitchFamily="34" charset="0"/>
              </a:rPr>
              <a:t> </a:t>
            </a:r>
            <a:r>
              <a:rPr lang="es-ES" sz="1800" dirty="0" err="1">
                <a:solidFill>
                  <a:schemeClr val="bg2"/>
                </a:solidFill>
                <a:latin typeface="Arial" panose="020B0604020202020204" pitchFamily="34" charset="0"/>
                <a:cs typeface="Arial" panose="020B0604020202020204" pitchFamily="34" charset="0"/>
              </a:rPr>
              <a:t>l’information</a:t>
            </a:r>
            <a:r>
              <a:rPr lang="es-ES" sz="1800" dirty="0">
                <a:solidFill>
                  <a:schemeClr val="bg2"/>
                </a:solidFill>
                <a:latin typeface="Arial" panose="020B0604020202020204" pitchFamily="34" charset="0"/>
                <a:cs typeface="Arial" panose="020B0604020202020204" pitchFamily="34" charset="0"/>
              </a:rPr>
              <a:t> et à partir de </a:t>
            </a:r>
            <a:r>
              <a:rPr lang="es-ES" sz="1800" dirty="0" err="1">
                <a:solidFill>
                  <a:schemeClr val="bg2"/>
                </a:solidFill>
                <a:latin typeface="Arial" panose="020B0604020202020204" pitchFamily="34" charset="0"/>
                <a:cs typeface="Arial" panose="020B0604020202020204" pitchFamily="34" charset="0"/>
              </a:rPr>
              <a:t>là</a:t>
            </a:r>
            <a:r>
              <a:rPr lang="es-ES" sz="1800" dirty="0">
                <a:solidFill>
                  <a:schemeClr val="bg2"/>
                </a:solidFill>
                <a:latin typeface="Arial" panose="020B0604020202020204" pitchFamily="34" charset="0"/>
                <a:cs typeface="Arial" panose="020B0604020202020204" pitchFamily="34" charset="0"/>
              </a:rPr>
              <a:t> </a:t>
            </a:r>
            <a:r>
              <a:rPr lang="es-ES" sz="1800" dirty="0" err="1">
                <a:solidFill>
                  <a:schemeClr val="bg2"/>
                </a:solidFill>
                <a:latin typeface="Arial" panose="020B0604020202020204" pitchFamily="34" charset="0"/>
                <a:cs typeface="Arial" panose="020B0604020202020204" pitchFamily="34" charset="0"/>
              </a:rPr>
              <a:t>recouper</a:t>
            </a:r>
            <a:r>
              <a:rPr lang="es-ES" sz="1800" dirty="0">
                <a:solidFill>
                  <a:schemeClr val="bg2"/>
                </a:solidFill>
                <a:latin typeface="Arial" panose="020B0604020202020204" pitchFamily="34" charset="0"/>
                <a:cs typeface="Arial" panose="020B0604020202020204" pitchFamily="34" charset="0"/>
              </a:rPr>
              <a:t> les </a:t>
            </a:r>
            <a:r>
              <a:rPr lang="es-ES" sz="1800" dirty="0" err="1">
                <a:solidFill>
                  <a:schemeClr val="bg2"/>
                </a:solidFill>
                <a:latin typeface="Arial" panose="020B0604020202020204" pitchFamily="34" charset="0"/>
                <a:cs typeface="Arial" panose="020B0604020202020204" pitchFamily="34" charset="0"/>
              </a:rPr>
              <a:t>savoirs</a:t>
            </a:r>
            <a:r>
              <a:rPr lang="es-ES" sz="1800" dirty="0">
                <a:solidFill>
                  <a:schemeClr val="bg2"/>
                </a:solidFill>
                <a:latin typeface="Arial" panose="020B0604020202020204" pitchFamily="34" charset="0"/>
                <a:cs typeface="Arial" panose="020B0604020202020204" pitchFamily="34" charset="0"/>
              </a:rPr>
              <a:t>, </a:t>
            </a:r>
            <a:r>
              <a:rPr lang="es-ES" sz="1800" dirty="0" err="1">
                <a:solidFill>
                  <a:schemeClr val="bg2"/>
                </a:solidFill>
                <a:latin typeface="Arial" panose="020B0604020202020204" pitchFamily="34" charset="0"/>
                <a:cs typeface="Arial" panose="020B0604020202020204" pitchFamily="34" charset="0"/>
              </a:rPr>
              <a:t>chercher</a:t>
            </a:r>
            <a:r>
              <a:rPr lang="es-ES" sz="1800" dirty="0">
                <a:solidFill>
                  <a:schemeClr val="bg2"/>
                </a:solidFill>
                <a:latin typeface="Arial" panose="020B0604020202020204" pitchFamily="34" charset="0"/>
                <a:cs typeface="Arial" panose="020B0604020202020204" pitchFamily="34" charset="0"/>
              </a:rPr>
              <a:t> de </a:t>
            </a:r>
            <a:r>
              <a:rPr lang="es-ES" sz="1800" dirty="0" err="1">
                <a:solidFill>
                  <a:schemeClr val="bg2"/>
                </a:solidFill>
                <a:latin typeface="Arial" panose="020B0604020202020204" pitchFamily="34" charset="0"/>
                <a:cs typeface="Arial" panose="020B0604020202020204" pitchFamily="34" charset="0"/>
              </a:rPr>
              <a:t>nouvelles</a:t>
            </a:r>
            <a:r>
              <a:rPr lang="es-ES" sz="1800" dirty="0">
                <a:solidFill>
                  <a:schemeClr val="bg2"/>
                </a:solidFill>
                <a:latin typeface="Arial" panose="020B0604020202020204" pitchFamily="34" charset="0"/>
                <a:cs typeface="Arial" panose="020B0604020202020204" pitchFamily="34" charset="0"/>
              </a:rPr>
              <a:t> </a:t>
            </a:r>
            <a:r>
              <a:rPr lang="es-ES" sz="1800" dirty="0" err="1">
                <a:solidFill>
                  <a:schemeClr val="bg2"/>
                </a:solidFill>
                <a:latin typeface="Arial" panose="020B0604020202020204" pitchFamily="34" charset="0"/>
                <a:cs typeface="Arial" panose="020B0604020202020204" pitchFamily="34" charset="0"/>
              </a:rPr>
              <a:t>manières</a:t>
            </a:r>
            <a:r>
              <a:rPr lang="es-ES" sz="1800" dirty="0">
                <a:solidFill>
                  <a:schemeClr val="bg2"/>
                </a:solidFill>
                <a:latin typeface="Arial" panose="020B0604020202020204" pitchFamily="34" charset="0"/>
                <a:cs typeface="Arial" panose="020B0604020202020204" pitchFamily="34" charset="0"/>
              </a:rPr>
              <a:t> </a:t>
            </a:r>
            <a:r>
              <a:rPr lang="es-ES" sz="1800" dirty="0" err="1">
                <a:solidFill>
                  <a:schemeClr val="bg2"/>
                </a:solidFill>
                <a:latin typeface="Arial" panose="020B0604020202020204" pitchFamily="34" charset="0"/>
                <a:cs typeface="Arial" panose="020B0604020202020204" pitchFamily="34" charset="0"/>
              </a:rPr>
              <a:t>d’écouter</a:t>
            </a:r>
            <a:r>
              <a:rPr lang="es-ES" sz="1800" dirty="0">
                <a:solidFill>
                  <a:schemeClr val="bg2"/>
                </a:solidFill>
                <a:latin typeface="Arial" panose="020B0604020202020204" pitchFamily="34" charset="0"/>
                <a:cs typeface="Arial" panose="020B0604020202020204" pitchFamily="34" charset="0"/>
              </a:rPr>
              <a:t> les </a:t>
            </a:r>
            <a:r>
              <a:rPr lang="es-ES" sz="1800" dirty="0" err="1">
                <a:solidFill>
                  <a:schemeClr val="bg2"/>
                </a:solidFill>
                <a:latin typeface="Arial" panose="020B0604020202020204" pitchFamily="34" charset="0"/>
                <a:cs typeface="Arial" panose="020B0604020202020204" pitchFamily="34" charset="0"/>
              </a:rPr>
              <a:t>idées</a:t>
            </a:r>
            <a:r>
              <a:rPr lang="es-ES" sz="1800" dirty="0">
                <a:solidFill>
                  <a:schemeClr val="bg2"/>
                </a:solidFill>
                <a:latin typeface="Arial" panose="020B0604020202020204" pitchFamily="34" charset="0"/>
                <a:cs typeface="Arial" panose="020B0604020202020204" pitchFamily="34" charset="0"/>
              </a:rPr>
              <a:t> et les </a:t>
            </a:r>
            <a:r>
              <a:rPr lang="es-ES" sz="1800" dirty="0" err="1">
                <a:solidFill>
                  <a:schemeClr val="bg2"/>
                </a:solidFill>
                <a:latin typeface="Arial" panose="020B0604020202020204" pitchFamily="34" charset="0"/>
                <a:cs typeface="Arial" panose="020B0604020202020204" pitchFamily="34" charset="0"/>
              </a:rPr>
              <a:t>besoins</a:t>
            </a:r>
            <a:r>
              <a:rPr lang="es-ES" sz="1800" dirty="0">
                <a:solidFill>
                  <a:schemeClr val="bg2"/>
                </a:solidFill>
                <a:latin typeface="Arial" panose="020B0604020202020204" pitchFamily="34" charset="0"/>
                <a:cs typeface="Arial" panose="020B0604020202020204" pitchFamily="34" charset="0"/>
              </a:rPr>
              <a:t> </a:t>
            </a:r>
            <a:r>
              <a:rPr lang="es-ES" sz="1800" dirty="0" err="1">
                <a:solidFill>
                  <a:schemeClr val="bg2"/>
                </a:solidFill>
                <a:latin typeface="Arial" panose="020B0604020202020204" pitchFamily="34" charset="0"/>
                <a:cs typeface="Arial" panose="020B0604020202020204" pitchFamily="34" charset="0"/>
              </a:rPr>
              <a:t>directement</a:t>
            </a:r>
            <a:r>
              <a:rPr lang="es-ES" sz="1800" dirty="0">
                <a:solidFill>
                  <a:schemeClr val="bg2"/>
                </a:solidFill>
                <a:latin typeface="Arial" panose="020B0604020202020204" pitchFamily="34" charset="0"/>
                <a:cs typeface="Arial" panose="020B0604020202020204" pitchFamily="34" charset="0"/>
              </a:rPr>
              <a:t> de la </a:t>
            </a:r>
            <a:r>
              <a:rPr lang="es-ES" sz="1800" dirty="0" err="1">
                <a:solidFill>
                  <a:schemeClr val="bg2"/>
                </a:solidFill>
                <a:latin typeface="Arial" panose="020B0604020202020204" pitchFamily="34" charset="0"/>
                <a:cs typeface="Arial" panose="020B0604020202020204" pitchFamily="34" charset="0"/>
              </a:rPr>
              <a:t>bouche</a:t>
            </a:r>
            <a:r>
              <a:rPr lang="es-ES" sz="1800" dirty="0">
                <a:solidFill>
                  <a:schemeClr val="bg2"/>
                </a:solidFill>
                <a:latin typeface="Arial" panose="020B0604020202020204" pitchFamily="34" charset="0"/>
                <a:cs typeface="Arial" panose="020B0604020202020204" pitchFamily="34" charset="0"/>
              </a:rPr>
              <a:t> des </a:t>
            </a:r>
            <a:r>
              <a:rPr lang="es-ES" sz="1800" dirty="0" err="1">
                <a:solidFill>
                  <a:schemeClr val="bg2"/>
                </a:solidFill>
                <a:latin typeface="Arial" panose="020B0604020202020204" pitchFamily="34" charset="0"/>
                <a:cs typeface="Arial" panose="020B0604020202020204" pitchFamily="34" charset="0"/>
              </a:rPr>
              <a:t>bénéficiaires</a:t>
            </a:r>
            <a:r>
              <a:rPr lang="es-ES" sz="1800" dirty="0">
                <a:solidFill>
                  <a:schemeClr val="bg2"/>
                </a:solidFill>
                <a:latin typeface="Arial" panose="020B0604020202020204" pitchFamily="34" charset="0"/>
                <a:cs typeface="Arial" panose="020B0604020202020204" pitchFamily="34" charset="0"/>
              </a:rPr>
              <a:t> </a:t>
            </a:r>
            <a:r>
              <a:rPr lang="es-ES" sz="1800" dirty="0" err="1">
                <a:solidFill>
                  <a:schemeClr val="bg2"/>
                </a:solidFill>
                <a:latin typeface="Arial" panose="020B0604020202020204" pitchFamily="34" charset="0"/>
                <a:cs typeface="Arial" panose="020B0604020202020204" pitchFamily="34" charset="0"/>
              </a:rPr>
              <a:t>finaux</a:t>
            </a:r>
            <a:r>
              <a:rPr lang="es-ES" sz="1800" dirty="0">
                <a:solidFill>
                  <a:schemeClr val="bg2"/>
                </a:solidFill>
                <a:latin typeface="Arial" panose="020B0604020202020204" pitchFamily="34" charset="0"/>
                <a:cs typeface="Arial" panose="020B0604020202020204" pitchFamily="34" charset="0"/>
              </a:rPr>
              <a:t>.</a:t>
            </a:r>
            <a:r>
              <a:rPr lang="es-ES" sz="1800" i="1" dirty="0">
                <a:solidFill>
                  <a:schemeClr val="bg2"/>
                </a:solidFill>
                <a:latin typeface="Arial" panose="020B0604020202020204" pitchFamily="34" charset="0"/>
                <a:cs typeface="Arial" panose="020B0604020202020204" pitchFamily="34" charset="0"/>
              </a:rPr>
              <a:t>”</a:t>
            </a:r>
            <a:endParaRPr lang="es-ES" sz="1800" dirty="0">
              <a:solidFill>
                <a:schemeClr val="bg2"/>
              </a:solidFill>
              <a:latin typeface="Arial" panose="020B0604020202020204" pitchFamily="34" charset="0"/>
              <a:cs typeface="Arial" panose="020B0604020202020204" pitchFamily="34" charset="0"/>
            </a:endParaRPr>
          </a:p>
          <a:p>
            <a:pPr marL="0" indent="0" algn="r">
              <a:buNone/>
            </a:pPr>
            <a:r>
              <a:rPr lang="fr-FR" sz="1200" dirty="0"/>
              <a:t>Stefano </a:t>
            </a:r>
            <a:r>
              <a:rPr lang="fr-FR" sz="1200" dirty="0" err="1"/>
              <a:t>Pettinato</a:t>
            </a:r>
            <a:r>
              <a:rPr lang="fr-FR" sz="1200" dirty="0"/>
              <a:t>,</a:t>
            </a:r>
          </a:p>
          <a:p>
            <a:pPr marL="0" indent="0" algn="r">
              <a:buNone/>
            </a:pPr>
            <a:r>
              <a:rPr lang="fr-FR" sz="1200" dirty="0" err="1"/>
              <a:t>Representant</a:t>
            </a:r>
            <a:r>
              <a:rPr lang="fr-FR" sz="1200" dirty="0"/>
              <a:t> en résidence du PNUD au Salvador et au </a:t>
            </a:r>
            <a:r>
              <a:rPr lang="fr-FR" sz="1200" dirty="0" err="1"/>
              <a:t>Belice</a:t>
            </a:r>
            <a:endParaRPr lang="es-ES" sz="1200" dirty="0"/>
          </a:p>
          <a:p>
            <a:pPr marL="0" indent="0" algn="r">
              <a:buNone/>
            </a:pPr>
            <a:r>
              <a:rPr lang="fr-FR" sz="1100" dirty="0">
                <a:hlinkClick r:id="rId2"/>
              </a:rPr>
              <a:t>http://www.undp.org/content/undp/es/home/blog/2015/6/9/La-innovaci-n-estado-del-arte-del-desarrollo.html</a:t>
            </a:r>
            <a:r>
              <a:rPr lang="fr-FR" sz="1100" dirty="0"/>
              <a:t> </a:t>
            </a:r>
          </a:p>
          <a:p>
            <a:pPr marL="0" indent="0" algn="ctr">
              <a:buNone/>
            </a:pPr>
            <a:endParaRPr lang="fr-FR" sz="1800" dirty="0"/>
          </a:p>
        </p:txBody>
      </p:sp>
      <p:sp>
        <p:nvSpPr>
          <p:cNvPr id="6" name="TextBox 5">
            <a:extLst>
              <a:ext uri="{FF2B5EF4-FFF2-40B4-BE49-F238E27FC236}">
                <a16:creationId xmlns:a16="http://schemas.microsoft.com/office/drawing/2014/main" id="{FB8D5BFF-92D4-4C42-9191-6CBAC537CEE8}"/>
              </a:ext>
            </a:extLst>
          </p:cNvPr>
          <p:cNvSpPr txBox="1"/>
          <p:nvPr/>
        </p:nvSpPr>
        <p:spPr>
          <a:xfrm rot="16200000" flipV="1">
            <a:off x="-460146" y="1852177"/>
            <a:ext cx="5594808" cy="4416835"/>
          </a:xfrm>
          <a:prstGeom prst="rect">
            <a:avLst/>
          </a:prstGeom>
          <a:solidFill>
            <a:srgbClr val="15A03C"/>
          </a:solidFill>
        </p:spPr>
        <p:txBody>
          <a:bodyPr wrap="square" rtlCol="0">
            <a:spAutoFit/>
          </a:bodyPr>
          <a:lstStyle/>
          <a:p>
            <a:endParaRPr lang="fr-FR" sz="100" dirty="0">
              <a:highlight>
                <a:srgbClr val="15A03C"/>
              </a:highlight>
            </a:endParaRPr>
          </a:p>
        </p:txBody>
      </p:sp>
      <p:sp>
        <p:nvSpPr>
          <p:cNvPr id="5" name="Rectangle 1">
            <a:extLst>
              <a:ext uri="{FF2B5EF4-FFF2-40B4-BE49-F238E27FC236}">
                <a16:creationId xmlns:a16="http://schemas.microsoft.com/office/drawing/2014/main" id="{439A08D6-B671-4160-90DD-B5A078D005E4}"/>
              </a:ext>
            </a:extLst>
          </p:cNvPr>
          <p:cNvSpPr>
            <a:spLocks noChangeArrowheads="1"/>
          </p:cNvSpPr>
          <p:nvPr/>
        </p:nvSpPr>
        <p:spPr bwMode="auto">
          <a:xfrm>
            <a:off x="508668" y="1379962"/>
            <a:ext cx="387901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AR" altLang="es-AR" i="1" strike="noStrike" cap="none" normalizeH="0" baseline="0" dirty="0">
                <a:ln>
                  <a:noFill/>
                </a:ln>
                <a:solidFill>
                  <a:schemeClr val="bg1"/>
                </a:solidFill>
                <a:effectLst/>
              </a:rPr>
              <a:t>“</a:t>
            </a:r>
            <a:r>
              <a:rPr kumimoji="0" lang="es-AR" altLang="es-AR" i="1" strike="noStrike" cap="none" normalizeH="0" baseline="0" dirty="0" err="1">
                <a:ln>
                  <a:noFill/>
                </a:ln>
                <a:solidFill>
                  <a:schemeClr val="bg1"/>
                </a:solidFill>
                <a:effectLst/>
              </a:rPr>
              <a:t>L’innovation</a:t>
            </a:r>
            <a:r>
              <a:rPr kumimoji="0" lang="es-AR" altLang="es-AR" i="1" strike="noStrike" cap="none" normalizeH="0" baseline="0" dirty="0">
                <a:ln>
                  <a:noFill/>
                </a:ln>
                <a:solidFill>
                  <a:schemeClr val="bg1"/>
                </a:solidFill>
                <a:effectLst/>
              </a:rPr>
              <a:t> se </a:t>
            </a:r>
            <a:r>
              <a:rPr kumimoji="0" lang="es-AR" altLang="es-AR" i="1" strike="noStrike" cap="none" normalizeH="0" baseline="0" dirty="0" err="1">
                <a:ln>
                  <a:noFill/>
                </a:ln>
                <a:solidFill>
                  <a:schemeClr val="bg1"/>
                </a:solidFill>
                <a:effectLst/>
              </a:rPr>
              <a:t>cuisine</a:t>
            </a:r>
            <a:r>
              <a:rPr kumimoji="0" lang="es-AR" altLang="es-AR" i="1" strike="noStrike" cap="none" normalizeH="0" baseline="0" dirty="0">
                <a:ln>
                  <a:noFill/>
                </a:ln>
                <a:solidFill>
                  <a:schemeClr val="bg1"/>
                </a:solidFill>
                <a:effectLst/>
              </a:rPr>
              <a:t> à </a:t>
            </a:r>
            <a:r>
              <a:rPr kumimoji="0" lang="es-AR" altLang="es-AR" i="1" strike="noStrike" cap="none" normalizeH="0" baseline="0" dirty="0" err="1">
                <a:ln>
                  <a:noFill/>
                </a:ln>
                <a:solidFill>
                  <a:schemeClr val="bg1"/>
                </a:solidFill>
                <a:effectLst/>
              </a:rPr>
              <a:t>feu</a:t>
            </a:r>
            <a:r>
              <a:rPr kumimoji="0" lang="es-AR" altLang="es-AR" i="1" strike="noStrike" cap="none" normalizeH="0" baseline="0" dirty="0">
                <a:ln>
                  <a:noFill/>
                </a:ln>
                <a:solidFill>
                  <a:schemeClr val="bg1"/>
                </a:solidFill>
                <a:effectLst/>
              </a:rPr>
              <a:t> </a:t>
            </a:r>
            <a:r>
              <a:rPr kumimoji="0" lang="es-AR" altLang="es-AR" i="1" strike="noStrike" cap="none" normalizeH="0" baseline="0" dirty="0" err="1">
                <a:ln>
                  <a:noFill/>
                </a:ln>
                <a:solidFill>
                  <a:schemeClr val="bg1"/>
                </a:solidFill>
                <a:effectLst/>
              </a:rPr>
              <a:t>doux</a:t>
            </a:r>
            <a:r>
              <a:rPr lang="es-AR" altLang="es-AR" i="1" dirty="0">
                <a:solidFill>
                  <a:schemeClr val="bg1"/>
                </a:solidFill>
              </a:rPr>
              <a:t>. </a:t>
            </a:r>
            <a:r>
              <a:rPr lang="es-AR" altLang="es-AR" b="1" i="1" dirty="0" err="1">
                <a:solidFill>
                  <a:schemeClr val="bg1"/>
                </a:solidFill>
              </a:rPr>
              <a:t>Valider</a:t>
            </a:r>
            <a:r>
              <a:rPr lang="es-AR" altLang="es-AR" b="1" i="1" dirty="0">
                <a:solidFill>
                  <a:schemeClr val="bg1"/>
                </a:solidFill>
              </a:rPr>
              <a:t>, </a:t>
            </a:r>
            <a:r>
              <a:rPr lang="es-AR" altLang="es-AR" b="1" i="1" dirty="0" err="1">
                <a:solidFill>
                  <a:schemeClr val="bg1"/>
                </a:solidFill>
              </a:rPr>
              <a:t>mesurer</a:t>
            </a:r>
            <a:r>
              <a:rPr lang="es-AR" altLang="es-AR" b="1" i="1" dirty="0">
                <a:solidFill>
                  <a:schemeClr val="bg1"/>
                </a:solidFill>
              </a:rPr>
              <a:t> le risque, et </a:t>
            </a:r>
            <a:r>
              <a:rPr lang="es-AR" altLang="es-AR" b="1" i="1" dirty="0" err="1">
                <a:solidFill>
                  <a:schemeClr val="bg1"/>
                </a:solidFill>
              </a:rPr>
              <a:t>passer</a:t>
            </a:r>
            <a:r>
              <a:rPr lang="es-AR" altLang="es-AR" b="1" i="1" dirty="0">
                <a:solidFill>
                  <a:schemeClr val="bg1"/>
                </a:solidFill>
              </a:rPr>
              <a:t> à </a:t>
            </a:r>
            <a:r>
              <a:rPr lang="es-AR" altLang="es-AR" b="1" i="1" dirty="0" err="1">
                <a:solidFill>
                  <a:schemeClr val="bg1"/>
                </a:solidFill>
              </a:rPr>
              <a:t>l’échelle</a:t>
            </a:r>
            <a:r>
              <a:rPr kumimoji="0" lang="es-AR" altLang="es-AR" b="1" i="1" strike="noStrike" cap="none" normalizeH="0" baseline="0" dirty="0">
                <a:ln>
                  <a:noFill/>
                </a:ln>
                <a:solidFill>
                  <a:schemeClr val="bg1"/>
                </a:solidFill>
                <a:effectLst/>
              </a:rPr>
              <a:t>. </a:t>
            </a:r>
            <a:r>
              <a:rPr kumimoji="0" lang="es-AR" altLang="es-AR" b="0" i="1" u="none" strike="noStrike" cap="none" normalizeH="0" baseline="0" dirty="0">
                <a:ln>
                  <a:noFill/>
                </a:ln>
                <a:solidFill>
                  <a:schemeClr val="bg1"/>
                </a:solidFill>
                <a:effectLst/>
              </a:rPr>
              <a:t>(…) </a:t>
            </a:r>
            <a:r>
              <a:rPr kumimoji="0" lang="es-AR" altLang="es-AR" b="0" i="1" u="none" strike="noStrike" cap="none" normalizeH="0" baseline="0" dirty="0" err="1">
                <a:ln>
                  <a:noFill/>
                </a:ln>
                <a:solidFill>
                  <a:schemeClr val="bg1"/>
                </a:solidFill>
                <a:effectLst/>
              </a:rPr>
              <a:t>On</a:t>
            </a:r>
            <a:r>
              <a:rPr kumimoji="0" lang="es-AR" altLang="es-AR" b="0" i="1" u="none" strike="noStrike" cap="none" normalizeH="0" baseline="0" dirty="0">
                <a:ln>
                  <a:noFill/>
                </a:ln>
                <a:solidFill>
                  <a:schemeClr val="bg1"/>
                </a:solidFill>
                <a:effectLst/>
              </a:rPr>
              <a:t> parle de </a:t>
            </a:r>
            <a:r>
              <a:rPr kumimoji="0" lang="es-AR" altLang="es-AR" b="0" i="1" u="none" strike="noStrike" cap="none" normalizeH="0" baseline="0" dirty="0" err="1">
                <a:ln>
                  <a:noFill/>
                </a:ln>
                <a:solidFill>
                  <a:schemeClr val="bg1"/>
                </a:solidFill>
                <a:effectLst/>
              </a:rPr>
              <a:t>processus</a:t>
            </a:r>
            <a:r>
              <a:rPr kumimoji="0" lang="es-AR" altLang="es-AR" b="0" i="1" u="none" strike="noStrike" cap="none" normalizeH="0" baseline="0" dirty="0">
                <a:ln>
                  <a:noFill/>
                </a:ln>
                <a:solidFill>
                  <a:schemeClr val="bg1"/>
                </a:solidFill>
                <a:effectLst/>
              </a:rPr>
              <a:t> et </a:t>
            </a:r>
            <a:r>
              <a:rPr kumimoji="0" lang="es-AR" altLang="es-AR" b="0" i="1" u="none" strike="noStrike" cap="none" normalizeH="0" baseline="0" dirty="0" err="1">
                <a:ln>
                  <a:noFill/>
                </a:ln>
                <a:solidFill>
                  <a:schemeClr val="bg1"/>
                </a:solidFill>
                <a:effectLst/>
              </a:rPr>
              <a:t>d’échanges</a:t>
            </a:r>
            <a:r>
              <a:rPr kumimoji="0" lang="es-AR" altLang="es-AR" b="0" i="1" u="none" strike="noStrike" cap="none" normalizeH="0" baseline="0" dirty="0">
                <a:ln>
                  <a:noFill/>
                </a:ln>
                <a:solidFill>
                  <a:schemeClr val="bg1"/>
                </a:solidFill>
                <a:effectLst/>
              </a:rPr>
              <a:t> entre </a:t>
            </a:r>
            <a:r>
              <a:rPr kumimoji="0" lang="es-AR" altLang="es-AR" b="0" i="1" u="none" strike="noStrike" cap="none" normalizeH="0" baseline="0" dirty="0" err="1">
                <a:ln>
                  <a:noFill/>
                </a:ln>
                <a:solidFill>
                  <a:schemeClr val="bg1"/>
                </a:solidFill>
                <a:effectLst/>
              </a:rPr>
              <a:t>acteurs</a:t>
            </a:r>
            <a:r>
              <a:rPr kumimoji="0" lang="es-AR" altLang="es-AR" b="0" i="1" u="none" strike="noStrike" cap="none" normalizeH="0" baseline="0" dirty="0">
                <a:ln>
                  <a:noFill/>
                </a:ln>
                <a:solidFill>
                  <a:schemeClr val="bg1"/>
                </a:solidFill>
                <a:effectLst/>
              </a:rPr>
              <a:t> qui </a:t>
            </a:r>
            <a:r>
              <a:rPr kumimoji="0" lang="es-AR" altLang="es-AR" b="0" i="1" u="none" strike="noStrike" cap="none" normalizeH="0" baseline="0" dirty="0" err="1">
                <a:ln>
                  <a:noFill/>
                </a:ln>
                <a:solidFill>
                  <a:schemeClr val="bg1"/>
                </a:solidFill>
                <a:effectLst/>
              </a:rPr>
              <a:t>ne</a:t>
            </a:r>
            <a:r>
              <a:rPr kumimoji="0" lang="es-AR" altLang="es-AR" b="0" i="1" u="none" strike="noStrike" cap="none" normalizeH="0" baseline="0" dirty="0">
                <a:ln>
                  <a:noFill/>
                </a:ln>
                <a:solidFill>
                  <a:schemeClr val="bg1"/>
                </a:solidFill>
                <a:effectLst/>
              </a:rPr>
              <a:t> se </a:t>
            </a:r>
            <a:r>
              <a:rPr kumimoji="0" lang="es-AR" altLang="es-AR" b="0" i="1" u="none" strike="noStrike" cap="none" normalizeH="0" baseline="0" dirty="0" err="1">
                <a:ln>
                  <a:noFill/>
                </a:ln>
                <a:solidFill>
                  <a:schemeClr val="bg1"/>
                </a:solidFill>
                <a:effectLst/>
              </a:rPr>
              <a:t>parlent</a:t>
            </a:r>
            <a:r>
              <a:rPr kumimoji="0" lang="es-AR" altLang="es-AR" b="0" i="1" u="none" strike="noStrike" cap="none" normalizeH="0" baseline="0" dirty="0">
                <a:ln>
                  <a:noFill/>
                </a:ln>
                <a:solidFill>
                  <a:schemeClr val="bg1"/>
                </a:solidFill>
                <a:effectLst/>
              </a:rPr>
              <a:t> </a:t>
            </a:r>
            <a:r>
              <a:rPr kumimoji="0" lang="es-AR" altLang="es-AR" b="0" i="1" u="none" strike="noStrike" cap="none" normalizeH="0" baseline="0" dirty="0" err="1">
                <a:ln>
                  <a:noFill/>
                </a:ln>
                <a:solidFill>
                  <a:schemeClr val="bg1"/>
                </a:solidFill>
                <a:effectLst/>
              </a:rPr>
              <a:t>pas</a:t>
            </a:r>
            <a:r>
              <a:rPr kumimoji="0" lang="es-AR" altLang="es-AR" b="0" i="1" u="none" strike="noStrike" cap="none" normalizeH="0" baseline="0" dirty="0">
                <a:ln>
                  <a:noFill/>
                </a:ln>
                <a:solidFill>
                  <a:schemeClr val="bg1"/>
                </a:solidFill>
                <a:effectLst/>
              </a:rPr>
              <a:t>. </a:t>
            </a:r>
            <a:r>
              <a:rPr kumimoji="0" lang="es-AR" altLang="es-AR" b="0" i="1" u="none" strike="noStrike" cap="none" normalizeH="0" baseline="0" dirty="0" err="1">
                <a:ln>
                  <a:noFill/>
                </a:ln>
                <a:solidFill>
                  <a:schemeClr val="bg1"/>
                </a:solidFill>
                <a:effectLst/>
              </a:rPr>
              <a:t>Inviter</a:t>
            </a:r>
            <a:r>
              <a:rPr kumimoji="0" lang="es-AR" altLang="es-AR" b="0" i="1" u="none" strike="noStrike" cap="none" normalizeH="0" baseline="0" dirty="0">
                <a:ln>
                  <a:noFill/>
                </a:ln>
                <a:solidFill>
                  <a:schemeClr val="bg1"/>
                </a:solidFill>
                <a:effectLst/>
              </a:rPr>
              <a:t> des </a:t>
            </a:r>
            <a:r>
              <a:rPr kumimoji="0" lang="es-AR" altLang="es-AR" b="0" i="1" u="none" strike="noStrike" cap="none" normalizeH="0" baseline="0" dirty="0" err="1">
                <a:ln>
                  <a:noFill/>
                </a:ln>
                <a:solidFill>
                  <a:schemeClr val="bg1"/>
                </a:solidFill>
                <a:effectLst/>
              </a:rPr>
              <a:t>personnes</a:t>
            </a:r>
            <a:r>
              <a:rPr kumimoji="0" lang="es-AR" altLang="es-AR" b="0" i="1" u="none" strike="noStrike" cap="none" normalizeH="0" baseline="0" dirty="0">
                <a:ln>
                  <a:noFill/>
                </a:ln>
                <a:solidFill>
                  <a:schemeClr val="bg1"/>
                </a:solidFill>
                <a:effectLst/>
              </a:rPr>
              <a:t> </a:t>
            </a:r>
            <a:r>
              <a:rPr kumimoji="0" lang="es-AR" altLang="es-AR" b="0" i="1" u="none" strike="noStrike" cap="none" normalizeH="0" baseline="0" dirty="0" err="1">
                <a:ln>
                  <a:noFill/>
                </a:ln>
                <a:solidFill>
                  <a:schemeClr val="bg1"/>
                </a:solidFill>
                <a:effectLst/>
              </a:rPr>
              <a:t>inattendues</a:t>
            </a:r>
            <a:r>
              <a:rPr kumimoji="0" lang="es-AR" altLang="es-AR" b="0" i="1" u="none" strike="noStrike" cap="none" normalizeH="0" baseline="0" dirty="0">
                <a:ln>
                  <a:noFill/>
                </a:ln>
                <a:solidFill>
                  <a:schemeClr val="bg1"/>
                </a:solidFill>
                <a:effectLst/>
              </a:rPr>
              <a:t> et, à partir de </a:t>
            </a:r>
            <a:r>
              <a:rPr kumimoji="0" lang="es-AR" altLang="es-AR" b="0" i="1" u="none" strike="noStrike" cap="none" normalizeH="0" baseline="0" dirty="0" err="1">
                <a:ln>
                  <a:noFill/>
                </a:ln>
                <a:solidFill>
                  <a:schemeClr val="bg1"/>
                </a:solidFill>
                <a:effectLst/>
              </a:rPr>
              <a:t>là</a:t>
            </a:r>
            <a:r>
              <a:rPr kumimoji="0" lang="es-AR" altLang="es-AR" b="0" i="1" u="none" strike="noStrike" cap="none" normalizeH="0" baseline="0" dirty="0">
                <a:ln>
                  <a:noFill/>
                </a:ln>
                <a:solidFill>
                  <a:schemeClr val="bg1"/>
                </a:solidFill>
                <a:effectLst/>
              </a:rPr>
              <a:t>, </a:t>
            </a:r>
            <a:r>
              <a:rPr kumimoji="0" lang="es-AR" altLang="es-AR" b="0" i="1" u="none" strike="noStrike" cap="none" normalizeH="0" baseline="0" dirty="0" err="1">
                <a:ln>
                  <a:noFill/>
                </a:ln>
                <a:solidFill>
                  <a:schemeClr val="bg1"/>
                </a:solidFill>
                <a:effectLst/>
              </a:rPr>
              <a:t>commencent</a:t>
            </a:r>
            <a:r>
              <a:rPr kumimoji="0" lang="es-AR" altLang="es-AR" b="0" i="1" u="none" strike="noStrike" cap="none" normalizeH="0" baseline="0" dirty="0">
                <a:ln>
                  <a:noFill/>
                </a:ln>
                <a:solidFill>
                  <a:schemeClr val="bg1"/>
                </a:solidFill>
                <a:effectLst/>
              </a:rPr>
              <a:t> à surgir les </a:t>
            </a:r>
            <a:r>
              <a:rPr kumimoji="0" lang="es-AR" altLang="es-AR" b="0" i="1" u="none" strike="noStrike" cap="none" normalizeH="0" baseline="0" dirty="0" err="1">
                <a:ln>
                  <a:noFill/>
                </a:ln>
                <a:solidFill>
                  <a:schemeClr val="bg1"/>
                </a:solidFill>
                <a:effectLst/>
              </a:rPr>
              <a:t>idées</a:t>
            </a:r>
            <a:r>
              <a:rPr kumimoji="0" lang="es-AR" altLang="es-AR" b="0" i="1" u="none" strike="noStrike" cap="none" normalizeH="0" baseline="0" dirty="0">
                <a:ln>
                  <a:noFill/>
                </a:ln>
                <a:solidFill>
                  <a:schemeClr val="bg1"/>
                </a:solidFill>
                <a:effectLst/>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s-AR" altLang="es-AR" b="0" u="none" strike="noStrike" cap="none" normalizeH="0" baseline="0" dirty="0">
                <a:ln>
                  <a:noFill/>
                </a:ln>
                <a:solidFill>
                  <a:schemeClr val="bg1"/>
                </a:solidFill>
                <a:effectLst/>
              </a:rPr>
              <a:t>George  </a:t>
            </a:r>
            <a:r>
              <a:rPr kumimoji="0" lang="es-AR" altLang="es-AR" b="0" u="none" strike="noStrike" cap="none" normalizeH="0" baseline="0" dirty="0" err="1">
                <a:ln>
                  <a:noFill/>
                </a:ln>
                <a:solidFill>
                  <a:schemeClr val="bg1"/>
                </a:solidFill>
                <a:effectLst/>
              </a:rPr>
              <a:t>Reedman</a:t>
            </a:r>
            <a:r>
              <a:rPr kumimoji="0" lang="es-AR" altLang="es-AR" b="0" u="none" strike="noStrike" cap="none" normalizeH="0" dirty="0">
                <a:ln>
                  <a:noFill/>
                </a:ln>
                <a:solidFill>
                  <a:schemeClr val="bg1"/>
                </a:solidFill>
                <a:effectLst/>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s-AR" altLang="es-AR" b="1" u="none" strike="noStrike" cap="none" normalizeH="0" baseline="0" dirty="0" err="1">
                <a:ln>
                  <a:noFill/>
                </a:ln>
                <a:solidFill>
                  <a:schemeClr val="bg1"/>
                </a:solidFill>
                <a:effectLst/>
              </a:rPr>
              <a:t>Directeur</a:t>
            </a:r>
            <a:r>
              <a:rPr kumimoji="0" lang="es-AR" altLang="es-AR" b="1" u="none" strike="noStrike" cap="none" normalizeH="0" baseline="0" dirty="0">
                <a:ln>
                  <a:noFill/>
                </a:ln>
                <a:solidFill>
                  <a:schemeClr val="bg1"/>
                </a:solidFill>
                <a:effectLst/>
              </a:rPr>
              <a:t> </a:t>
            </a:r>
            <a:r>
              <a:rPr kumimoji="0" lang="es-AR" altLang="es-AR" b="1" u="none" strike="noStrike" cap="none" normalizeH="0" baseline="0" dirty="0" err="1">
                <a:ln>
                  <a:noFill/>
                </a:ln>
                <a:solidFill>
                  <a:schemeClr val="bg1"/>
                </a:solidFill>
                <a:effectLst/>
              </a:rPr>
              <a:t>Pays</a:t>
            </a:r>
            <a:r>
              <a:rPr kumimoji="0" lang="es-AR" altLang="es-AR" b="1" u="none" strike="noStrike" cap="none" normalizeH="0" baseline="0" dirty="0">
                <a:ln>
                  <a:noFill/>
                </a:ln>
                <a:solidFill>
                  <a:schemeClr val="bg1"/>
                </a:solidFill>
                <a:effectLst/>
              </a:rPr>
              <a:t> </a:t>
            </a:r>
            <a:r>
              <a:rPr kumimoji="0" lang="es-AR" altLang="es-AR" b="1" u="none" strike="noStrike" cap="none" normalizeH="0" baseline="0" dirty="0" err="1">
                <a:ln>
                  <a:noFill/>
                </a:ln>
                <a:solidFill>
                  <a:schemeClr val="bg1"/>
                </a:solidFill>
                <a:effectLst/>
              </a:rPr>
              <a:t>Oxfam</a:t>
            </a:r>
            <a:r>
              <a:rPr kumimoji="0" lang="es-AR" altLang="es-AR" b="1" u="none" strike="noStrike" cap="none" normalizeH="0" baseline="0" dirty="0">
                <a:ln>
                  <a:noFill/>
                </a:ln>
                <a:solidFill>
                  <a:schemeClr val="bg1"/>
                </a:solidFill>
                <a:effectLst/>
              </a:rPr>
              <a:t> Hondura</a:t>
            </a:r>
            <a:r>
              <a:rPr kumimoji="0" lang="es-AR" altLang="es-AR" b="0" u="none" strike="noStrike" cap="none" normalizeH="0" baseline="0" dirty="0">
                <a:ln>
                  <a:noFill/>
                </a:ln>
                <a:solidFill>
                  <a:schemeClr val="bg1"/>
                </a:solidFill>
                <a:effectLst/>
              </a:rPr>
              <a:t>s </a:t>
            </a:r>
          </a:p>
        </p:txBody>
      </p:sp>
      <p:sp>
        <p:nvSpPr>
          <p:cNvPr id="2" name="Rectangle 1"/>
          <p:cNvSpPr/>
          <p:nvPr/>
        </p:nvSpPr>
        <p:spPr>
          <a:xfrm>
            <a:off x="426088" y="4242284"/>
            <a:ext cx="4044173" cy="2308324"/>
          </a:xfrm>
          <a:prstGeom prst="rect">
            <a:avLst/>
          </a:prstGeom>
        </p:spPr>
        <p:txBody>
          <a:bodyPr wrap="square">
            <a:spAutoFit/>
          </a:bodyPr>
          <a:lstStyle/>
          <a:p>
            <a:pPr algn="just"/>
            <a:r>
              <a:rPr lang="es-ES" dirty="0"/>
              <a:t/>
            </a:r>
            <a:br>
              <a:rPr lang="es-ES" dirty="0"/>
            </a:br>
            <a:r>
              <a:rPr lang="es-ES" dirty="0">
                <a:solidFill>
                  <a:schemeClr val="bg1"/>
                </a:solidFill>
              </a:rPr>
              <a:t>¨</a:t>
            </a:r>
            <a:r>
              <a:rPr lang="es-ES" dirty="0" err="1">
                <a:solidFill>
                  <a:schemeClr val="bg1"/>
                </a:solidFill>
              </a:rPr>
              <a:t>C’est</a:t>
            </a:r>
            <a:r>
              <a:rPr lang="es-ES" dirty="0">
                <a:solidFill>
                  <a:schemeClr val="bg1"/>
                </a:solidFill>
              </a:rPr>
              <a:t> </a:t>
            </a:r>
            <a:r>
              <a:rPr lang="es-ES" dirty="0" err="1">
                <a:solidFill>
                  <a:schemeClr val="bg1"/>
                </a:solidFill>
              </a:rPr>
              <a:t>important</a:t>
            </a:r>
            <a:r>
              <a:rPr lang="es-ES" dirty="0">
                <a:solidFill>
                  <a:schemeClr val="bg1"/>
                </a:solidFill>
              </a:rPr>
              <a:t> de </a:t>
            </a:r>
            <a:r>
              <a:rPr lang="es-ES" b="1" dirty="0" err="1">
                <a:solidFill>
                  <a:schemeClr val="bg1"/>
                </a:solidFill>
              </a:rPr>
              <a:t>montrer</a:t>
            </a:r>
            <a:r>
              <a:rPr lang="es-ES" b="1" dirty="0">
                <a:solidFill>
                  <a:schemeClr val="bg1"/>
                </a:solidFill>
              </a:rPr>
              <a:t> que </a:t>
            </a:r>
            <a:r>
              <a:rPr lang="es-ES" b="1" dirty="0" err="1">
                <a:solidFill>
                  <a:schemeClr val="bg1"/>
                </a:solidFill>
              </a:rPr>
              <a:t>nous</a:t>
            </a:r>
            <a:r>
              <a:rPr lang="es-ES" b="1" dirty="0">
                <a:solidFill>
                  <a:schemeClr val="bg1"/>
                </a:solidFill>
              </a:rPr>
              <a:t> </a:t>
            </a:r>
            <a:r>
              <a:rPr lang="es-ES" b="1" dirty="0" err="1">
                <a:solidFill>
                  <a:schemeClr val="bg1"/>
                </a:solidFill>
              </a:rPr>
              <a:t>évoluons</a:t>
            </a:r>
            <a:r>
              <a:rPr lang="es-ES" b="1" dirty="0">
                <a:solidFill>
                  <a:schemeClr val="bg1"/>
                </a:solidFill>
              </a:rPr>
              <a:t>, </a:t>
            </a:r>
            <a:r>
              <a:rPr lang="es-ES" dirty="0">
                <a:solidFill>
                  <a:schemeClr val="bg1"/>
                </a:solidFill>
              </a:rPr>
              <a:t>que Nous </a:t>
            </a:r>
            <a:r>
              <a:rPr lang="es-ES" dirty="0" err="1">
                <a:solidFill>
                  <a:schemeClr val="bg1"/>
                </a:solidFill>
              </a:rPr>
              <a:t>ne</a:t>
            </a:r>
            <a:r>
              <a:rPr lang="es-ES" dirty="0">
                <a:solidFill>
                  <a:schemeClr val="bg1"/>
                </a:solidFill>
              </a:rPr>
              <a:t> </a:t>
            </a:r>
            <a:r>
              <a:rPr lang="es-ES" dirty="0" err="1">
                <a:solidFill>
                  <a:schemeClr val="bg1"/>
                </a:solidFill>
              </a:rPr>
              <a:t>faisons</a:t>
            </a:r>
            <a:r>
              <a:rPr lang="es-ES" dirty="0">
                <a:solidFill>
                  <a:schemeClr val="bg1"/>
                </a:solidFill>
              </a:rPr>
              <a:t> </a:t>
            </a:r>
            <a:r>
              <a:rPr lang="es-ES" dirty="0" err="1">
                <a:solidFill>
                  <a:schemeClr val="bg1"/>
                </a:solidFill>
              </a:rPr>
              <a:t>pas</a:t>
            </a:r>
            <a:r>
              <a:rPr lang="es-ES" dirty="0">
                <a:solidFill>
                  <a:schemeClr val="bg1"/>
                </a:solidFill>
              </a:rPr>
              <a:t> </a:t>
            </a:r>
            <a:r>
              <a:rPr lang="es-ES" dirty="0" err="1">
                <a:solidFill>
                  <a:schemeClr val="bg1"/>
                </a:solidFill>
              </a:rPr>
              <a:t>toujours</a:t>
            </a:r>
            <a:r>
              <a:rPr lang="es-ES" dirty="0">
                <a:solidFill>
                  <a:schemeClr val="bg1"/>
                </a:solidFill>
              </a:rPr>
              <a:t> la </a:t>
            </a:r>
            <a:r>
              <a:rPr lang="es-ES" dirty="0" err="1">
                <a:solidFill>
                  <a:schemeClr val="bg1"/>
                </a:solidFill>
              </a:rPr>
              <a:t>même</a:t>
            </a:r>
            <a:r>
              <a:rPr lang="es-ES" dirty="0">
                <a:solidFill>
                  <a:schemeClr val="bg1"/>
                </a:solidFill>
              </a:rPr>
              <a:t> </a:t>
            </a:r>
            <a:r>
              <a:rPr lang="es-ES" dirty="0" err="1">
                <a:solidFill>
                  <a:schemeClr val="bg1"/>
                </a:solidFill>
              </a:rPr>
              <a:t>chose</a:t>
            </a:r>
            <a:r>
              <a:rPr lang="es-ES" dirty="0">
                <a:solidFill>
                  <a:schemeClr val="bg1"/>
                </a:solidFill>
              </a:rPr>
              <a:t>, en </a:t>
            </a:r>
            <a:r>
              <a:rPr lang="es-ES" dirty="0" err="1">
                <a:solidFill>
                  <a:schemeClr val="bg1"/>
                </a:solidFill>
              </a:rPr>
              <a:t>ayant</a:t>
            </a:r>
            <a:r>
              <a:rPr lang="es-ES" dirty="0">
                <a:solidFill>
                  <a:schemeClr val="bg1"/>
                </a:solidFill>
              </a:rPr>
              <a:t> </a:t>
            </a:r>
            <a:r>
              <a:rPr lang="es-ES" dirty="0" err="1">
                <a:solidFill>
                  <a:schemeClr val="bg1"/>
                </a:solidFill>
              </a:rPr>
              <a:t>recours</a:t>
            </a:r>
            <a:r>
              <a:rPr lang="es-ES" dirty="0">
                <a:solidFill>
                  <a:schemeClr val="bg1"/>
                </a:solidFill>
              </a:rPr>
              <a:t> </a:t>
            </a:r>
            <a:r>
              <a:rPr lang="es-ES" dirty="0" err="1">
                <a:solidFill>
                  <a:schemeClr val="bg1"/>
                </a:solidFill>
              </a:rPr>
              <a:t>encore</a:t>
            </a:r>
            <a:r>
              <a:rPr lang="es-ES" dirty="0">
                <a:solidFill>
                  <a:schemeClr val="bg1"/>
                </a:solidFill>
              </a:rPr>
              <a:t> et </a:t>
            </a:r>
            <a:r>
              <a:rPr lang="es-ES" dirty="0" err="1">
                <a:solidFill>
                  <a:schemeClr val="bg1"/>
                </a:solidFill>
              </a:rPr>
              <a:t>encore</a:t>
            </a:r>
            <a:r>
              <a:rPr lang="es-ES" dirty="0">
                <a:solidFill>
                  <a:schemeClr val="bg1"/>
                </a:solidFill>
              </a:rPr>
              <a:t> </a:t>
            </a:r>
            <a:r>
              <a:rPr lang="es-ES" dirty="0" err="1">
                <a:solidFill>
                  <a:schemeClr val="bg1"/>
                </a:solidFill>
              </a:rPr>
              <a:t>aux</a:t>
            </a:r>
            <a:r>
              <a:rPr lang="es-ES" dirty="0">
                <a:solidFill>
                  <a:schemeClr val="bg1"/>
                </a:solidFill>
              </a:rPr>
              <a:t> </a:t>
            </a:r>
            <a:r>
              <a:rPr lang="es-ES" dirty="0" err="1">
                <a:solidFill>
                  <a:schemeClr val="bg1"/>
                </a:solidFill>
              </a:rPr>
              <a:t>mêmes</a:t>
            </a:r>
            <a:r>
              <a:rPr lang="es-ES" dirty="0">
                <a:solidFill>
                  <a:schemeClr val="bg1"/>
                </a:solidFill>
              </a:rPr>
              <a:t> </a:t>
            </a:r>
            <a:r>
              <a:rPr lang="es-ES" dirty="0" err="1">
                <a:solidFill>
                  <a:schemeClr val="bg1"/>
                </a:solidFill>
              </a:rPr>
              <a:t>méthodologies</a:t>
            </a:r>
            <a:r>
              <a:rPr lang="es-ES" i="1" dirty="0">
                <a:solidFill>
                  <a:schemeClr val="bg1"/>
                </a:solidFill>
              </a:rPr>
              <a:t>”</a:t>
            </a:r>
          </a:p>
          <a:p>
            <a:pPr lvl="0" algn="r" eaLnBrk="0" hangingPunct="0"/>
            <a:r>
              <a:rPr lang="es-AR" altLang="es-AR" dirty="0" err="1">
                <a:solidFill>
                  <a:schemeClr val="bg1"/>
                </a:solidFill>
              </a:rPr>
              <a:t>Elkana</a:t>
            </a:r>
            <a:r>
              <a:rPr lang="es-AR" altLang="es-AR" dirty="0">
                <a:solidFill>
                  <a:schemeClr val="bg1"/>
                </a:solidFill>
              </a:rPr>
              <a:t> </a:t>
            </a:r>
            <a:r>
              <a:rPr lang="es-AR" altLang="es-AR" dirty="0" err="1">
                <a:solidFill>
                  <a:schemeClr val="bg1"/>
                </a:solidFill>
              </a:rPr>
              <a:t>Mooh</a:t>
            </a:r>
            <a:endParaRPr lang="es-AR" altLang="es-AR" dirty="0">
              <a:solidFill>
                <a:schemeClr val="bg1"/>
              </a:solidFill>
            </a:endParaRPr>
          </a:p>
          <a:p>
            <a:pPr lvl="0" algn="r" eaLnBrk="0" hangingPunct="0"/>
            <a:r>
              <a:rPr lang="es-AR" altLang="es-AR" b="1" dirty="0" err="1">
                <a:solidFill>
                  <a:schemeClr val="bg1"/>
                </a:solidFill>
              </a:rPr>
              <a:t>Directeur</a:t>
            </a:r>
            <a:r>
              <a:rPr lang="es-AR" altLang="es-AR" b="1" dirty="0">
                <a:solidFill>
                  <a:schemeClr val="bg1"/>
                </a:solidFill>
              </a:rPr>
              <a:t> </a:t>
            </a:r>
            <a:r>
              <a:rPr lang="es-AR" altLang="es-AR" b="1" dirty="0" err="1">
                <a:solidFill>
                  <a:schemeClr val="bg1"/>
                </a:solidFill>
              </a:rPr>
              <a:t>Pays</a:t>
            </a:r>
            <a:r>
              <a:rPr lang="es-AR" altLang="es-AR" b="1" dirty="0">
                <a:solidFill>
                  <a:schemeClr val="bg1"/>
                </a:solidFill>
              </a:rPr>
              <a:t> </a:t>
            </a:r>
            <a:r>
              <a:rPr lang="es-AR" altLang="es-AR" b="1" dirty="0" err="1">
                <a:solidFill>
                  <a:schemeClr val="bg1"/>
                </a:solidFill>
              </a:rPr>
              <a:t>Oxfam</a:t>
            </a:r>
            <a:r>
              <a:rPr lang="es-AR" altLang="es-AR" b="1" dirty="0">
                <a:solidFill>
                  <a:schemeClr val="bg1"/>
                </a:solidFill>
              </a:rPr>
              <a:t> </a:t>
            </a:r>
            <a:r>
              <a:rPr lang="es-AR" altLang="es-AR" b="1" dirty="0" err="1">
                <a:solidFill>
                  <a:schemeClr val="bg1"/>
                </a:solidFill>
              </a:rPr>
              <a:t>Tchad</a:t>
            </a:r>
            <a:endParaRPr lang="en-US" b="1" dirty="0">
              <a:solidFill>
                <a:schemeClr val="bg1"/>
              </a:solidFill>
            </a:endParaRPr>
          </a:p>
        </p:txBody>
      </p:sp>
      <p:sp>
        <p:nvSpPr>
          <p:cNvPr id="7" name="TextBox 6">
            <a:extLst>
              <a:ext uri="{FF2B5EF4-FFF2-40B4-BE49-F238E27FC236}">
                <a16:creationId xmlns:a16="http://schemas.microsoft.com/office/drawing/2014/main" id="{05BBF9B7-366C-47B2-8F2F-8E40EF10611C}"/>
              </a:ext>
            </a:extLst>
          </p:cNvPr>
          <p:cNvSpPr txBox="1"/>
          <p:nvPr/>
        </p:nvSpPr>
        <p:spPr>
          <a:xfrm>
            <a:off x="128840" y="426240"/>
            <a:ext cx="3403689" cy="646331"/>
          </a:xfrm>
          <a:prstGeom prst="rect">
            <a:avLst/>
          </a:prstGeom>
          <a:noFill/>
        </p:spPr>
        <p:txBody>
          <a:bodyPr wrap="none" rtlCol="0">
            <a:spAutoFit/>
          </a:bodyPr>
          <a:lstStyle/>
          <a:p>
            <a:r>
              <a:rPr lang="fr-FR" dirty="0"/>
              <a:t>INNOVATION SOCIALE</a:t>
            </a:r>
          </a:p>
          <a:p>
            <a:r>
              <a:rPr lang="fr-FR" b="1" dirty="0"/>
              <a:t>DU POINT DE VUE DES PAYS</a:t>
            </a:r>
            <a:endParaRPr lang="es-AR" b="1" dirty="0"/>
          </a:p>
        </p:txBody>
      </p:sp>
    </p:spTree>
    <p:extLst>
      <p:ext uri="{BB962C8B-B14F-4D97-AF65-F5344CB8AC3E}">
        <p14:creationId xmlns:p14="http://schemas.microsoft.com/office/powerpoint/2010/main" val="270182626"/>
      </p:ext>
    </p:extLst>
  </p:cSld>
  <p:clrMapOvr>
    <a:masterClrMapping/>
  </p:clrMapOvr>
  <p:transition>
    <p:fade/>
  </p:transition>
</p:sld>
</file>

<file path=ppt/theme/theme1.xml><?xml version="1.0" encoding="utf-8"?>
<a:theme xmlns:a="http://schemas.openxmlformats.org/drawingml/2006/main" name="Themeoxfam">
  <a:themeElements>
    <a:clrScheme name="Oxfam Global Identity">
      <a:dk1>
        <a:srgbClr val="000000"/>
      </a:dk1>
      <a:lt1>
        <a:srgbClr val="FFFFFF"/>
      </a:lt1>
      <a:dk2>
        <a:srgbClr val="61A534"/>
      </a:dk2>
      <a:lt2>
        <a:srgbClr val="0C884A"/>
      </a:lt2>
      <a:accent1>
        <a:srgbClr val="F16422"/>
      </a:accent1>
      <a:accent2>
        <a:srgbClr val="E70052"/>
      </a:accent2>
      <a:accent3>
        <a:srgbClr val="53297D"/>
      </a:accent3>
      <a:accent4>
        <a:srgbClr val="630235"/>
      </a:accent4>
      <a:accent5>
        <a:srgbClr val="5AC6E9"/>
      </a:accent5>
      <a:accent6>
        <a:srgbClr val="E43989"/>
      </a:accent6>
      <a:hlink>
        <a:srgbClr val="44841A"/>
      </a:hlink>
      <a:folHlink>
        <a:srgbClr val="F1642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1A5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61A534"/>
        </a:dk2>
        <a:lt2>
          <a:srgbClr val="009A4C"/>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oxfam" id="{DAC74474-2388-4234-81A9-3DA8035BC7B2}" vid="{E54F72A1-0DBE-4A1C-83BC-EB55A100CD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Themeoxfam</Template>
  <TotalTime>15557</TotalTime>
  <Words>2802</Words>
  <Application>Microsoft Office PowerPoint</Application>
  <PresentationFormat>Presentación en pantalla (4:3)</PresentationFormat>
  <Paragraphs>409</Paragraphs>
  <Slides>43</Slides>
  <Notes>3</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43</vt:i4>
      </vt:variant>
    </vt:vector>
  </HeadingPairs>
  <TitlesOfParts>
    <vt:vector size="61" baseType="lpstr">
      <vt:lpstr>ＭＳ Ｐゴシック</vt:lpstr>
      <vt:lpstr>Arial</vt:lpstr>
      <vt:lpstr>Arial</vt:lpstr>
      <vt:lpstr>Arial (Headings)</vt:lpstr>
      <vt:lpstr>Berlin Sans FB</vt:lpstr>
      <vt:lpstr>Berlin Sans FB Demi</vt:lpstr>
      <vt:lpstr>Calibri</vt:lpstr>
      <vt:lpstr>等线</vt:lpstr>
      <vt:lpstr>Gill Sans</vt:lpstr>
      <vt:lpstr>Helvetica</vt:lpstr>
      <vt:lpstr>Helvetica Light</vt:lpstr>
      <vt:lpstr>Helvetica Neue Light</vt:lpstr>
      <vt:lpstr>Oxfam Global Headline</vt:lpstr>
      <vt:lpstr>Oxfam Global Headline Regular</vt:lpstr>
      <vt:lpstr>Tahoma</vt:lpstr>
      <vt:lpstr>Times New Roman</vt:lpstr>
      <vt:lpstr>ヒラギノ角ゴ ProN W3</vt:lpstr>
      <vt:lpstr>Themeoxfam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Partir sur de nouvelles bases…</vt:lpstr>
      <vt:lpstr>Presentación de PowerPoint</vt:lpstr>
      <vt:lpstr>Presentación de PowerPoint</vt:lpstr>
      <vt:lpstr>Presentación de PowerPoint</vt:lpstr>
      <vt:lpstr>Presentación de PowerPoint</vt:lpstr>
      <vt:lpstr>LE DESIGN THINKING SUR LE TERRAIN</vt:lpstr>
      <vt:lpstr>Presentación de PowerPoint</vt:lpstr>
      <vt:lpstr>Presentación de PowerPoint</vt:lpstr>
      <vt:lpstr>Presentación de PowerPoint</vt:lpstr>
      <vt:lpstr>Presentación de PowerPoint</vt:lpstr>
      <vt:lpstr>  Quels sont les problèmes les plus pertinents ?  </vt:lpstr>
      <vt:lpstr>LES OUTILS COMMENT ET POURQUOI?</vt:lpstr>
      <vt:lpstr>Presentación de PowerPoint</vt:lpstr>
      <vt:lpstr>Presentación de PowerPoint</vt:lpstr>
      <vt:lpstr>Presentación de PowerPoint</vt:lpstr>
      <vt:lpstr>Rechercher par l’Empathie</vt:lpstr>
      <vt:lpstr>Construction d’un Persona</vt:lpstr>
      <vt:lpstr>Presentación de PowerPoint</vt:lpstr>
      <vt:lpstr>Presentación de PowerPoint</vt:lpstr>
      <vt:lpstr>Presentación de PowerPoint</vt:lpstr>
      <vt:lpstr>Redéfinir le défi</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Anand Ramachandran</dc:creator>
  <cp:lastModifiedBy>Lea Bertrand</cp:lastModifiedBy>
  <cp:revision>684</cp:revision>
  <dcterms:created xsi:type="dcterms:W3CDTF">2017-06-05T17:43:01Z</dcterms:created>
  <dcterms:modified xsi:type="dcterms:W3CDTF">2017-09-18T10:02:42Z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1736176484</vt:i4>
  </property>
  <property fmtid="{D5CDD505-2E9C-101B-9397-08002B2CF9AE}" pid="3" name="_NewReviewCycle">
    <vt:lpwstr/>
  </property>
  <property fmtid="{D5CDD505-2E9C-101B-9397-08002B2CF9AE}" pid="4" name="_EmailSubject">
    <vt:lpwstr>Actualización del minisite </vt:lpwstr>
  </property>
  <property fmtid="{D5CDD505-2E9C-101B-9397-08002B2CF9AE}" pid="5" name="_AuthorEmail">
    <vt:lpwstr>lbertrand@OxfamIntermon.org</vt:lpwstr>
  </property>
  <property fmtid="{D5CDD505-2E9C-101B-9397-08002B2CF9AE}" pid="6" name="_AuthorEmailDisplayName">
    <vt:lpwstr>Lea Bertrand</vt:lpwstr>
  </property>
  <property fmtid="{D5CDD505-2E9C-101B-9397-08002B2CF9AE}" pid="7" name="_PreviousAdHocReviewCycleID">
    <vt:i4>367763448</vt:i4>
  </property>
</Properties>
</file>